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 id="2147483781" r:id="rId2"/>
  </p:sldMasterIdLst>
  <p:notesMasterIdLst>
    <p:notesMasterId r:id="rId16"/>
  </p:notesMasterIdLst>
  <p:handoutMasterIdLst>
    <p:handoutMasterId r:id="rId17"/>
  </p:handoutMasterIdLst>
  <p:sldIdLst>
    <p:sldId id="256" r:id="rId3"/>
    <p:sldId id="627" r:id="rId4"/>
    <p:sldId id="676" r:id="rId5"/>
    <p:sldId id="681" r:id="rId6"/>
    <p:sldId id="683" r:id="rId7"/>
    <p:sldId id="684" r:id="rId8"/>
    <p:sldId id="685" r:id="rId9"/>
    <p:sldId id="686" r:id="rId10"/>
    <p:sldId id="687" r:id="rId11"/>
    <p:sldId id="688" r:id="rId12"/>
    <p:sldId id="689" r:id="rId13"/>
    <p:sldId id="690" r:id="rId14"/>
    <p:sldId id="668" r:id="rId15"/>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660066"/>
    <a:srgbClr val="317F51"/>
    <a:srgbClr val="002060"/>
    <a:srgbClr val="280FC1"/>
    <a:srgbClr val="66FF99"/>
    <a:srgbClr val="66FFCC"/>
    <a:srgbClr val="00A7E2"/>
    <a:srgbClr val="D09E00"/>
    <a:srgbClr val="F6BB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810" autoAdjust="0"/>
    <p:restoredTop sz="86047" autoAdjust="0"/>
  </p:normalViewPr>
  <p:slideViewPr>
    <p:cSldViewPr snapToGrid="0">
      <p:cViewPr>
        <p:scale>
          <a:sx n="70" d="100"/>
          <a:sy n="70" d="100"/>
        </p:scale>
        <p:origin x="-1140" y="-7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2393" cy="465045"/>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sz="quarter" idx="1"/>
          </p:nvPr>
        </p:nvSpPr>
        <p:spPr>
          <a:xfrm>
            <a:off x="3883991" y="0"/>
            <a:ext cx="2972392" cy="465045"/>
          </a:xfrm>
          <a:prstGeom prst="rect">
            <a:avLst/>
          </a:prstGeom>
        </p:spPr>
        <p:txBody>
          <a:bodyPr vert="horz" lIns="91440" tIns="45720" rIns="91440" bIns="45720" rtlCol="0"/>
          <a:lstStyle>
            <a:lvl1pPr algn="r">
              <a:defRPr sz="1200"/>
            </a:lvl1pPr>
          </a:lstStyle>
          <a:p>
            <a:fld id="{4BEA6D1C-0FFE-4E85-B7D2-D7D56869CE2E}" type="datetimeFigureOut">
              <a:rPr lang="en-IN" smtClean="0"/>
              <a:t>02-02-2015</a:t>
            </a:fld>
            <a:endParaRPr lang="en-IN"/>
          </a:p>
        </p:txBody>
      </p:sp>
      <p:sp>
        <p:nvSpPr>
          <p:cNvPr id="4" name="Footer Placeholder 3"/>
          <p:cNvSpPr>
            <a:spLocks noGrp="1"/>
          </p:cNvSpPr>
          <p:nvPr>
            <p:ph type="ftr" sz="quarter" idx="2"/>
          </p:nvPr>
        </p:nvSpPr>
        <p:spPr>
          <a:xfrm>
            <a:off x="0" y="8829860"/>
            <a:ext cx="2972393" cy="465044"/>
          </a:xfrm>
          <a:prstGeom prst="rect">
            <a:avLst/>
          </a:prstGeom>
        </p:spPr>
        <p:txBody>
          <a:bodyPr vert="horz" lIns="91440" tIns="45720" rIns="91440" bIns="45720" rtlCol="0" anchor="b"/>
          <a:lstStyle>
            <a:lvl1pPr algn="l">
              <a:defRPr sz="1200"/>
            </a:lvl1pPr>
          </a:lstStyle>
          <a:p>
            <a:endParaRPr lang="en-IN"/>
          </a:p>
        </p:txBody>
      </p:sp>
      <p:sp>
        <p:nvSpPr>
          <p:cNvPr id="5" name="Slide Number Placeholder 4"/>
          <p:cNvSpPr>
            <a:spLocks noGrp="1"/>
          </p:cNvSpPr>
          <p:nvPr>
            <p:ph type="sldNum" sz="quarter" idx="3"/>
          </p:nvPr>
        </p:nvSpPr>
        <p:spPr>
          <a:xfrm>
            <a:off x="3883991" y="8829860"/>
            <a:ext cx="2972392" cy="465044"/>
          </a:xfrm>
          <a:prstGeom prst="rect">
            <a:avLst/>
          </a:prstGeom>
        </p:spPr>
        <p:txBody>
          <a:bodyPr vert="horz" lIns="91440" tIns="45720" rIns="91440" bIns="45720" rtlCol="0" anchor="b"/>
          <a:lstStyle>
            <a:lvl1pPr algn="r">
              <a:defRPr sz="1200"/>
            </a:lvl1pPr>
          </a:lstStyle>
          <a:p>
            <a:fld id="{5E6BA381-027B-460B-BBED-94BB16A378F6}" type="slidenum">
              <a:rPr lang="en-IN" smtClean="0"/>
              <a:t>‹#›</a:t>
            </a:fld>
            <a:endParaRPr lang="en-IN"/>
          </a:p>
        </p:txBody>
      </p:sp>
    </p:spTree>
    <p:extLst>
      <p:ext uri="{BB962C8B-B14F-4D97-AF65-F5344CB8AC3E}">
        <p14:creationId xmlns:p14="http://schemas.microsoft.com/office/powerpoint/2010/main" val="107735378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71800" cy="46482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74610308-493C-410A-9057-1A8DA9A4ABEA}" type="datetimeFigureOut">
              <a:rPr lang="en-GB" smtClean="0"/>
              <a:t>02/02/2015</a:t>
            </a:fld>
            <a:endParaRPr lang="en-GB"/>
          </a:p>
        </p:txBody>
      </p:sp>
      <p:sp>
        <p:nvSpPr>
          <p:cNvPr id="4" name="Slide Image Placeholder 3"/>
          <p:cNvSpPr>
            <a:spLocks noGrp="1" noRot="1" noChangeAspect="1"/>
          </p:cNvSpPr>
          <p:nvPr>
            <p:ph type="sldImg" idx="2"/>
          </p:nvPr>
        </p:nvSpPr>
        <p:spPr>
          <a:xfrm>
            <a:off x="1103313" y="696913"/>
            <a:ext cx="4651375" cy="348773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1" y="4415790"/>
            <a:ext cx="5486400" cy="418338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1" y="8829967"/>
            <a:ext cx="2971800" cy="46482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2F68C62A-AC3B-415C-A9CF-FCEF9D6BB172}" type="slidenum">
              <a:rPr lang="en-GB" smtClean="0"/>
              <a:t>‹#›</a:t>
            </a:fld>
            <a:endParaRPr lang="en-GB"/>
          </a:p>
        </p:txBody>
      </p:sp>
    </p:spTree>
    <p:extLst>
      <p:ext uri="{BB962C8B-B14F-4D97-AF65-F5344CB8AC3E}">
        <p14:creationId xmlns:p14="http://schemas.microsoft.com/office/powerpoint/2010/main" val="3235105888"/>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2F68C62A-AC3B-415C-A9CF-FCEF9D6BB172}" type="slidenum">
              <a:rPr lang="en-GB" smtClean="0"/>
              <a:t>1</a:t>
            </a:fld>
            <a:endParaRPr lang="en-GB"/>
          </a:p>
        </p:txBody>
      </p:sp>
    </p:spTree>
    <p:extLst>
      <p:ext uri="{BB962C8B-B14F-4D97-AF65-F5344CB8AC3E}">
        <p14:creationId xmlns:p14="http://schemas.microsoft.com/office/powerpoint/2010/main" val="12660071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smtClean="0"/>
          </a:p>
          <a:p>
            <a:endParaRPr lang="en-US" dirty="0"/>
          </a:p>
        </p:txBody>
      </p:sp>
      <p:sp>
        <p:nvSpPr>
          <p:cNvPr id="4" name="Slide Number Placeholder 3"/>
          <p:cNvSpPr>
            <a:spLocks noGrp="1"/>
          </p:cNvSpPr>
          <p:nvPr>
            <p:ph type="sldNum" sz="quarter" idx="10"/>
          </p:nvPr>
        </p:nvSpPr>
        <p:spPr/>
        <p:txBody>
          <a:bodyPr/>
          <a:lstStyle/>
          <a:p>
            <a:fld id="{2F68C62A-AC3B-415C-A9CF-FCEF9D6BB172}" type="slidenum">
              <a:rPr lang="en-GB" smtClean="0"/>
              <a:t>10</a:t>
            </a:fld>
            <a:endParaRPr lang="en-GB"/>
          </a:p>
        </p:txBody>
      </p:sp>
    </p:spTree>
    <p:extLst>
      <p:ext uri="{BB962C8B-B14F-4D97-AF65-F5344CB8AC3E}">
        <p14:creationId xmlns:p14="http://schemas.microsoft.com/office/powerpoint/2010/main" val="469362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AC: However after 6 years the progress in the implementation of the road map are below expectations –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(ii) Water planning :</a:t>
            </a:r>
            <a:r>
              <a:rPr lang="en-US" baseline="0" dirty="0" smtClean="0"/>
              <a:t> </a:t>
            </a:r>
            <a:r>
              <a:rPr lang="en-US" sz="1200" dirty="0" smtClean="0"/>
              <a:t>(a) the development of state and water plan, (b) Establish Baitarani RBO, (c) Develop Baitarani Basin plan, (d) establish Hydrological information systems , (e) Assess environmental flow  - too ambitious</a:t>
            </a:r>
            <a:r>
              <a:rPr lang="en-US" sz="1200" baseline="0" dirty="0" smtClean="0"/>
              <a:t> </a:t>
            </a:r>
            <a:r>
              <a:rPr lang="en-US" sz="1200" dirty="0" smtClean="0"/>
              <a:t>and (f) establish inter state agreements ;</a:t>
            </a:r>
          </a:p>
          <a:p>
            <a:r>
              <a:rPr lang="en-US" sz="1200" dirty="0" smtClean="0"/>
              <a:t>(iii) Water allocation and pricing including (a) establish Orissa Water Regulatory Authority, (b) assigning access rights, O&amp;M cost recovery and volumetric water prices; </a:t>
            </a:r>
          </a:p>
          <a:p>
            <a:r>
              <a:rPr lang="en-US" sz="1200" dirty="0" smtClean="0"/>
              <a:t>(iv) Water Law Regulatory reforms including (a) establish Orissa Water Regulatory Authority, (b) prepare state water act.</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endParaRPr lang="en-US" dirty="0"/>
          </a:p>
        </p:txBody>
      </p:sp>
      <p:sp>
        <p:nvSpPr>
          <p:cNvPr id="4" name="Slide Number Placeholder 3"/>
          <p:cNvSpPr>
            <a:spLocks noGrp="1"/>
          </p:cNvSpPr>
          <p:nvPr>
            <p:ph type="sldNum" sz="quarter" idx="10"/>
          </p:nvPr>
        </p:nvSpPr>
        <p:spPr/>
        <p:txBody>
          <a:bodyPr/>
          <a:lstStyle/>
          <a:p>
            <a:fld id="{2F68C62A-AC3B-415C-A9CF-FCEF9D6BB172}" type="slidenum">
              <a:rPr lang="en-GB" smtClean="0"/>
              <a:t>11</a:t>
            </a:fld>
            <a:endParaRPr lang="en-GB"/>
          </a:p>
        </p:txBody>
      </p:sp>
    </p:spTree>
    <p:extLst>
      <p:ext uri="{BB962C8B-B14F-4D97-AF65-F5344CB8AC3E}">
        <p14:creationId xmlns:p14="http://schemas.microsoft.com/office/powerpoint/2010/main" val="41939770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68C62A-AC3B-415C-A9CF-FCEF9D6BB172}" type="slidenum">
              <a:rPr lang="en-GB" smtClean="0"/>
              <a:t>12</a:t>
            </a:fld>
            <a:endParaRPr lang="en-GB"/>
          </a:p>
        </p:txBody>
      </p:sp>
    </p:spTree>
    <p:extLst>
      <p:ext uri="{BB962C8B-B14F-4D97-AF65-F5344CB8AC3E}">
        <p14:creationId xmlns:p14="http://schemas.microsoft.com/office/powerpoint/2010/main" val="21836042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F68C62A-AC3B-415C-A9CF-FCEF9D6BB172}" type="slidenum">
              <a:rPr lang="en-GB" smtClean="0"/>
              <a:t>13</a:t>
            </a:fld>
            <a:endParaRPr lang="en-GB"/>
          </a:p>
        </p:txBody>
      </p:sp>
    </p:spTree>
    <p:extLst>
      <p:ext uri="{BB962C8B-B14F-4D97-AF65-F5344CB8AC3E}">
        <p14:creationId xmlns:p14="http://schemas.microsoft.com/office/powerpoint/2010/main" val="5222550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2F68C62A-AC3B-415C-A9CF-FCEF9D6BB172}" type="slidenum">
              <a:rPr lang="en-GB" smtClean="0"/>
              <a:t>2</a:t>
            </a:fld>
            <a:endParaRPr lang="en-GB"/>
          </a:p>
        </p:txBody>
      </p:sp>
    </p:spTree>
    <p:extLst>
      <p:ext uri="{BB962C8B-B14F-4D97-AF65-F5344CB8AC3E}">
        <p14:creationId xmlns:p14="http://schemas.microsoft.com/office/powerpoint/2010/main" val="41263404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68C62A-AC3B-415C-A9CF-FCEF9D6BB172}" type="slidenum">
              <a:rPr lang="en-GB" smtClean="0"/>
              <a:t>3</a:t>
            </a:fld>
            <a:endParaRPr lang="en-GB"/>
          </a:p>
        </p:txBody>
      </p:sp>
    </p:spTree>
    <p:extLst>
      <p:ext uri="{BB962C8B-B14F-4D97-AF65-F5344CB8AC3E}">
        <p14:creationId xmlns:p14="http://schemas.microsoft.com/office/powerpoint/2010/main" val="12235600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p:cNvSpPr>
            <a:spLocks noGrp="1" noRot="1" noChangeAspect="1" noChangeArrowheads="1" noTextEdit="1"/>
          </p:cNvSpPr>
          <p:nvPr>
            <p:ph type="sldImg"/>
          </p:nvPr>
        </p:nvSpPr>
        <p:spPr bwMode="auto">
          <a:xfrm>
            <a:off x="1108075" y="700088"/>
            <a:ext cx="4643438" cy="34829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4" name="Rectangle 3"/>
          <p:cNvSpPr>
            <a:spLocks noGrp="1" noChangeArrowheads="1"/>
          </p:cNvSpPr>
          <p:nvPr>
            <p:ph type="body" idx="1"/>
          </p:nvPr>
        </p:nvSpPr>
        <p:spPr>
          <a:xfrm>
            <a:off x="686281" y="4414343"/>
            <a:ext cx="5485439" cy="418271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dirty="0" smtClean="0">
                <a:ea typeface="MS PMincho" pitchFamily="18" charset="-128"/>
              </a:rPr>
              <a:t>Ac: M</a:t>
            </a:r>
            <a:r>
              <a:rPr lang="en-US" altLang="ja-JP" baseline="0" dirty="0" smtClean="0">
                <a:ea typeface="MS PMincho" pitchFamily="18" charset="-128"/>
              </a:rPr>
              <a:t>any of you are now familiar with the spiral model  which were developed by UNESCO and NARBO with ADB funding – These illustrate what we mean by IWRM process. Contrary to what may have been applied in the earlier days of IWRM, It is to be seen a succession of stages rather than a plan– Each stage is here represented by one spiral . One spiral can correspond to the implementation of a project or a plan and is characterize by a specific cycle , several spirals may correspond more to the basin investment road map…At each spiral we progress towards achieving IWRM but while we do this we keep adapting to the context and the changing conditions. Through </a:t>
            </a:r>
            <a:r>
              <a:rPr lang="en-US" altLang="ja-JP" baseline="0" dirty="0" err="1" smtClean="0">
                <a:ea typeface="MS PMincho" pitchFamily="18" charset="-128"/>
              </a:rPr>
              <a:t>adaptative</a:t>
            </a:r>
            <a:r>
              <a:rPr lang="en-US" altLang="ja-JP" baseline="0" dirty="0" smtClean="0">
                <a:ea typeface="MS PMincho" pitchFamily="18" charset="-128"/>
              </a:rPr>
              <a:t> management we progressively find the key for success..</a:t>
            </a:r>
            <a:endParaRPr lang="ja-JP" altLang="en-US" dirty="0" smtClean="0">
              <a:ea typeface="MS PMincho" pitchFamily="18" charset="-128"/>
            </a:endParaRPr>
          </a:p>
          <a:p>
            <a:pPr eaLnBrk="1" hangingPunct="1"/>
            <a:endParaRPr lang="ja-JP" altLang="en-US" dirty="0" smtClean="0">
              <a:ea typeface="MS PMincho" pitchFamily="18"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68C62A-AC3B-415C-A9CF-FCEF9D6BB172}" type="slidenum">
              <a:rPr lang="en-GB" smtClean="0"/>
              <a:t>5</a:t>
            </a:fld>
            <a:endParaRPr lang="en-GB"/>
          </a:p>
        </p:txBody>
      </p:sp>
    </p:spTree>
    <p:extLst>
      <p:ext uri="{BB962C8B-B14F-4D97-AF65-F5344CB8AC3E}">
        <p14:creationId xmlns:p14="http://schemas.microsoft.com/office/powerpoint/2010/main" val="18287628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68C62A-AC3B-415C-A9CF-FCEF9D6BB172}" type="slidenum">
              <a:rPr lang="en-GB" smtClean="0"/>
              <a:t>6</a:t>
            </a:fld>
            <a:endParaRPr lang="en-GB"/>
          </a:p>
        </p:txBody>
      </p:sp>
    </p:spTree>
    <p:extLst>
      <p:ext uri="{BB962C8B-B14F-4D97-AF65-F5344CB8AC3E}">
        <p14:creationId xmlns:p14="http://schemas.microsoft.com/office/powerpoint/2010/main" val="13534428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68C62A-AC3B-415C-A9CF-FCEF9D6BB172}" type="slidenum">
              <a:rPr lang="en-GB" smtClean="0"/>
              <a:t>7</a:t>
            </a:fld>
            <a:endParaRPr lang="en-GB"/>
          </a:p>
        </p:txBody>
      </p:sp>
    </p:spTree>
    <p:extLst>
      <p:ext uri="{BB962C8B-B14F-4D97-AF65-F5344CB8AC3E}">
        <p14:creationId xmlns:p14="http://schemas.microsoft.com/office/powerpoint/2010/main" val="40935442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68C62A-AC3B-415C-A9CF-FCEF9D6BB172}" type="slidenum">
              <a:rPr lang="en-GB" smtClean="0"/>
              <a:t>8</a:t>
            </a:fld>
            <a:endParaRPr lang="en-GB"/>
          </a:p>
        </p:txBody>
      </p:sp>
    </p:spTree>
    <p:extLst>
      <p:ext uri="{BB962C8B-B14F-4D97-AF65-F5344CB8AC3E}">
        <p14:creationId xmlns:p14="http://schemas.microsoft.com/office/powerpoint/2010/main" val="3256316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2C65F4C-55AD-4A70-8ED1-B848137776B4}" type="slidenum">
              <a:rPr lang="en-US" altLang="en-US"/>
              <a:pPr/>
              <a:t>9</a:t>
            </a:fld>
            <a:endParaRPr lang="en-US" altLang="en-US" dirty="0"/>
          </a:p>
        </p:txBody>
      </p:sp>
      <p:sp>
        <p:nvSpPr>
          <p:cNvPr id="762882" name="Rectangle 2"/>
          <p:cNvSpPr>
            <a:spLocks noGrp="1" noRot="1" noChangeAspect="1" noChangeArrowheads="1" noTextEdit="1"/>
          </p:cNvSpPr>
          <p:nvPr>
            <p:ph type="sldImg"/>
          </p:nvPr>
        </p:nvSpPr>
        <p:spPr>
          <a:ln/>
        </p:spPr>
      </p:sp>
      <p:sp>
        <p:nvSpPr>
          <p:cNvPr id="762883" name="Rectangle 3"/>
          <p:cNvSpPr>
            <a:spLocks noGrp="1" noChangeArrowheads="1"/>
          </p:cNvSpPr>
          <p:nvPr>
            <p:ph type="body" idx="1"/>
          </p:nvPr>
        </p:nvSpPr>
        <p:spPr/>
        <p:txBody>
          <a:bodyPr/>
          <a:lstStyle/>
          <a:p>
            <a:endParaRPr lang="en-US" altLang="en-US" u="none"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endParaRPr lang="en-IN"/>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IN"/>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E28D9E97-B0D6-4BB4-BD52-74DC467CCBDB}" type="slidenum">
              <a:rPr lang="en-IN" smtClean="0"/>
              <a:t>‹#›</a:t>
            </a:fld>
            <a:endParaRPr lang="en-I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endParaRPr lang="en-IN"/>
          </a:p>
        </p:txBody>
      </p:sp>
      <p:sp>
        <p:nvSpPr>
          <p:cNvPr id="5" name="Footer Placeholder 4"/>
          <p:cNvSpPr>
            <a:spLocks noGrp="1"/>
          </p:cNvSpPr>
          <p:nvPr>
            <p:ph type="ftr" sz="quarter" idx="11"/>
          </p:nvPr>
        </p:nvSpPr>
        <p:spPr/>
        <p:txBody>
          <a:bodyPr/>
          <a:lstStyle>
            <a:extLst/>
          </a:lstStyle>
          <a:p>
            <a:endParaRPr lang="en-IN"/>
          </a:p>
        </p:txBody>
      </p:sp>
      <p:sp>
        <p:nvSpPr>
          <p:cNvPr id="6" name="Slide Number Placeholder 5"/>
          <p:cNvSpPr>
            <a:spLocks noGrp="1"/>
          </p:cNvSpPr>
          <p:nvPr>
            <p:ph type="sldNum" sz="quarter" idx="12"/>
          </p:nvPr>
        </p:nvSpPr>
        <p:spPr/>
        <p:txBody>
          <a:bodyPr/>
          <a:lstStyle>
            <a:extLst/>
          </a:lstStyle>
          <a:p>
            <a:fld id="{E28D9E97-B0D6-4BB4-BD52-74DC467CCBDB}" type="slidenum">
              <a:rPr lang="en-IN" smtClean="0"/>
              <a:t>‹#›</a:t>
            </a:fld>
            <a:endParaRPr lang="en-I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endParaRPr lang="en-IN"/>
          </a:p>
        </p:txBody>
      </p:sp>
      <p:sp>
        <p:nvSpPr>
          <p:cNvPr id="5" name="Footer Placeholder 4"/>
          <p:cNvSpPr>
            <a:spLocks noGrp="1"/>
          </p:cNvSpPr>
          <p:nvPr>
            <p:ph type="ftr" sz="quarter" idx="11"/>
          </p:nvPr>
        </p:nvSpPr>
        <p:spPr/>
        <p:txBody>
          <a:bodyPr/>
          <a:lstStyle>
            <a:extLst/>
          </a:lstStyle>
          <a:p>
            <a:endParaRPr lang="en-IN"/>
          </a:p>
        </p:txBody>
      </p:sp>
      <p:sp>
        <p:nvSpPr>
          <p:cNvPr id="6" name="Slide Number Placeholder 5"/>
          <p:cNvSpPr>
            <a:spLocks noGrp="1"/>
          </p:cNvSpPr>
          <p:nvPr>
            <p:ph type="sldNum" sz="quarter" idx="12"/>
          </p:nvPr>
        </p:nvSpPr>
        <p:spPr/>
        <p:txBody>
          <a:bodyPr/>
          <a:lstStyle>
            <a:extLst/>
          </a:lstStyle>
          <a:p>
            <a:fld id="{E28D9E97-B0D6-4BB4-BD52-74DC467CCBDB}" type="slidenum">
              <a:rPr lang="en-IN" smtClean="0"/>
              <a:t>‹#›</a:t>
            </a:fld>
            <a:endParaRPr lang="en-IN"/>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092" y="2131116"/>
            <a:ext cx="7773817" cy="1469571"/>
          </a:xfrm>
          <a:prstGeom prst="rect">
            <a:avLst/>
          </a:prstGeom>
        </p:spPr>
        <p:txBody>
          <a:bodyPr lIns="90718" tIns="45359" rIns="90718" bIns="45359"/>
          <a:lstStyle/>
          <a:p>
            <a:r>
              <a:rPr lang="ja-JP" altLang="en-US" smtClean="0"/>
              <a:t>マスター タイトルの書式設定</a:t>
            </a:r>
            <a:endParaRPr lang="ja-JP" altLang="en-US"/>
          </a:p>
        </p:txBody>
      </p:sp>
      <p:sp>
        <p:nvSpPr>
          <p:cNvPr id="3" name="サブタイトル 2"/>
          <p:cNvSpPr>
            <a:spLocks noGrp="1"/>
          </p:cNvSpPr>
          <p:nvPr>
            <p:ph type="subTitle" idx="1"/>
          </p:nvPr>
        </p:nvSpPr>
        <p:spPr>
          <a:xfrm>
            <a:off x="1371758" y="3885781"/>
            <a:ext cx="6400485" cy="1753090"/>
          </a:xfrm>
          <a:prstGeom prst="rect">
            <a:avLst/>
          </a:prstGeom>
        </p:spPr>
        <p:txBody>
          <a:bodyPr lIns="90718" tIns="45359" rIns="90718" bIns="45359"/>
          <a:lstStyle>
            <a:lvl1pPr marL="0" indent="0" algn="ctr">
              <a:buNone/>
              <a:defRPr/>
            </a:lvl1pPr>
            <a:lvl2pPr marL="453588" indent="0" algn="ctr">
              <a:buNone/>
              <a:defRPr/>
            </a:lvl2pPr>
            <a:lvl3pPr marL="907176" indent="0" algn="ctr">
              <a:buNone/>
              <a:defRPr/>
            </a:lvl3pPr>
            <a:lvl4pPr marL="1360764" indent="0" algn="ctr">
              <a:buNone/>
              <a:defRPr/>
            </a:lvl4pPr>
            <a:lvl5pPr marL="1814352" indent="0" algn="ctr">
              <a:buNone/>
              <a:defRPr/>
            </a:lvl5pPr>
            <a:lvl6pPr marL="2267941" indent="0" algn="ctr">
              <a:buNone/>
              <a:defRPr/>
            </a:lvl6pPr>
            <a:lvl7pPr marL="2721529" indent="0" algn="ctr">
              <a:buNone/>
              <a:defRPr/>
            </a:lvl7pPr>
            <a:lvl8pPr marL="3175117" indent="0" algn="ctr">
              <a:buNone/>
              <a:defRPr/>
            </a:lvl8pPr>
            <a:lvl9pPr marL="3628705" indent="0" algn="ctr">
              <a:buNone/>
              <a:defRPr/>
            </a:lvl9pPr>
          </a:lstStyle>
          <a:p>
            <a:r>
              <a:rPr lang="ja-JP" altLang="en-US" smtClean="0"/>
              <a:t>マスター サブタイトルの書式設定</a:t>
            </a:r>
            <a:endParaRPr lang="ja-JP" altLang="en-US"/>
          </a:p>
        </p:txBody>
      </p:sp>
    </p:spTree>
    <p:extLst>
      <p:ext uri="{BB962C8B-B14F-4D97-AF65-F5344CB8AC3E}">
        <p14:creationId xmlns:p14="http://schemas.microsoft.com/office/powerpoint/2010/main" val="3133864761"/>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6728" y="274068"/>
            <a:ext cx="8230545" cy="1143525"/>
          </a:xfrm>
          <a:prstGeom prst="rect">
            <a:avLst/>
          </a:prstGeom>
        </p:spPr>
        <p:txBody>
          <a:bodyPr lIns="90718" tIns="45359" rIns="90718" bIns="45359"/>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456728" y="1600305"/>
            <a:ext cx="8230545" cy="4525272"/>
          </a:xfrm>
          <a:prstGeom prst="rect">
            <a:avLst/>
          </a:prstGeom>
        </p:spPr>
        <p:txBody>
          <a:bodyPr lIns="90718" tIns="45359" rIns="90718" bIns="45359"/>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1798233692"/>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890" y="4407139"/>
            <a:ext cx="7772242" cy="1362465"/>
          </a:xfrm>
          <a:prstGeom prst="rect">
            <a:avLst/>
          </a:prstGeom>
        </p:spPr>
        <p:txBody>
          <a:bodyPr lIns="90718" tIns="45359" rIns="90718" bIns="45359" anchor="t"/>
          <a:lstStyle>
            <a:lvl1pPr algn="l">
              <a:defRPr sz="4000" b="1" cap="all"/>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722890" y="2906067"/>
            <a:ext cx="7772242" cy="1501073"/>
          </a:xfrm>
          <a:prstGeom prst="rect">
            <a:avLst/>
          </a:prstGeom>
        </p:spPr>
        <p:txBody>
          <a:bodyPr lIns="90718" tIns="45359" rIns="90718" bIns="45359" anchor="b"/>
          <a:lstStyle>
            <a:lvl1pPr marL="0" indent="0">
              <a:buNone/>
              <a:defRPr sz="2000"/>
            </a:lvl1pPr>
            <a:lvl2pPr marL="453588" indent="0">
              <a:buNone/>
              <a:defRPr sz="1800"/>
            </a:lvl2pPr>
            <a:lvl3pPr marL="907176" indent="0">
              <a:buNone/>
              <a:defRPr sz="1600"/>
            </a:lvl3pPr>
            <a:lvl4pPr marL="1360764" indent="0">
              <a:buNone/>
              <a:defRPr sz="1400"/>
            </a:lvl4pPr>
            <a:lvl5pPr marL="1814352" indent="0">
              <a:buNone/>
              <a:defRPr sz="1400"/>
            </a:lvl5pPr>
            <a:lvl6pPr marL="2267941" indent="0">
              <a:buNone/>
              <a:defRPr sz="1400"/>
            </a:lvl6pPr>
            <a:lvl7pPr marL="2721529" indent="0">
              <a:buNone/>
              <a:defRPr sz="1400"/>
            </a:lvl7pPr>
            <a:lvl8pPr marL="3175117" indent="0">
              <a:buNone/>
              <a:defRPr sz="1400"/>
            </a:lvl8pPr>
            <a:lvl9pPr marL="3628705" indent="0">
              <a:buNone/>
              <a:defRPr sz="1400"/>
            </a:lvl9pPr>
          </a:lstStyle>
          <a:p>
            <a:pPr lvl="0"/>
            <a:r>
              <a:rPr lang="ja-JP" altLang="en-US" smtClean="0"/>
              <a:t>マスター テキストの書式設定</a:t>
            </a:r>
          </a:p>
        </p:txBody>
      </p:sp>
    </p:spTree>
    <p:extLst>
      <p:ext uri="{BB962C8B-B14F-4D97-AF65-F5344CB8AC3E}">
        <p14:creationId xmlns:p14="http://schemas.microsoft.com/office/powerpoint/2010/main" val="3729689964"/>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6728" y="274068"/>
            <a:ext cx="8230545" cy="1143525"/>
          </a:xfrm>
          <a:prstGeom prst="rect">
            <a:avLst/>
          </a:prstGeom>
        </p:spPr>
        <p:txBody>
          <a:bodyPr lIns="90718" tIns="45359" rIns="90718" bIns="45359"/>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456727" y="1600305"/>
            <a:ext cx="4039677" cy="4525272"/>
          </a:xfrm>
          <a:prstGeom prst="rect">
            <a:avLst/>
          </a:prstGeom>
        </p:spPr>
        <p:txBody>
          <a:bodyPr lIns="90718" tIns="45359" rIns="90718" bIns="45359"/>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4647597" y="1600305"/>
            <a:ext cx="4039676" cy="4525272"/>
          </a:xfrm>
          <a:prstGeom prst="rect">
            <a:avLst/>
          </a:prstGeom>
        </p:spPr>
        <p:txBody>
          <a:bodyPr lIns="90718" tIns="45359" rIns="90718" bIns="45359"/>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3982039741"/>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6728" y="274068"/>
            <a:ext cx="8230545" cy="1143525"/>
          </a:xfrm>
          <a:prstGeom prst="rect">
            <a:avLst/>
          </a:prstGeom>
        </p:spPr>
        <p:txBody>
          <a:bodyPr lIns="90718" tIns="45359" rIns="90718" bIns="45359"/>
          <a:lstStyle>
            <a:lvl1pPr>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456728" y="1535727"/>
            <a:ext cx="4041251" cy="639492"/>
          </a:xfrm>
          <a:prstGeom prst="rect">
            <a:avLst/>
          </a:prstGeom>
        </p:spPr>
        <p:txBody>
          <a:bodyPr lIns="90718" tIns="45359" rIns="90718" bIns="45359" anchor="b"/>
          <a:lstStyle>
            <a:lvl1pPr marL="0" indent="0">
              <a:buNone/>
              <a:defRPr sz="2400" b="1"/>
            </a:lvl1pPr>
            <a:lvl2pPr marL="453588" indent="0">
              <a:buNone/>
              <a:defRPr sz="2000" b="1"/>
            </a:lvl2pPr>
            <a:lvl3pPr marL="907176" indent="0">
              <a:buNone/>
              <a:defRPr sz="1800" b="1"/>
            </a:lvl3pPr>
            <a:lvl4pPr marL="1360764" indent="0">
              <a:buNone/>
              <a:defRPr sz="1600" b="1"/>
            </a:lvl4pPr>
            <a:lvl5pPr marL="1814352" indent="0">
              <a:buNone/>
              <a:defRPr sz="1600" b="1"/>
            </a:lvl5pPr>
            <a:lvl6pPr marL="2267941" indent="0">
              <a:buNone/>
              <a:defRPr sz="1600" b="1"/>
            </a:lvl6pPr>
            <a:lvl7pPr marL="2721529" indent="0">
              <a:buNone/>
              <a:defRPr sz="1600" b="1"/>
            </a:lvl7pPr>
            <a:lvl8pPr marL="3175117" indent="0">
              <a:buNone/>
              <a:defRPr sz="1600" b="1"/>
            </a:lvl8pPr>
            <a:lvl9pPr marL="3628705"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456728" y="2175218"/>
            <a:ext cx="4041251" cy="3950359"/>
          </a:xfrm>
          <a:prstGeom prst="rect">
            <a:avLst/>
          </a:prstGeom>
        </p:spPr>
        <p:txBody>
          <a:bodyPr lIns="90718" tIns="45359" rIns="90718" bIns="45359"/>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4644447" y="1535727"/>
            <a:ext cx="4042826" cy="639492"/>
          </a:xfrm>
          <a:prstGeom prst="rect">
            <a:avLst/>
          </a:prstGeom>
        </p:spPr>
        <p:txBody>
          <a:bodyPr lIns="90718" tIns="45359" rIns="90718" bIns="45359" anchor="b"/>
          <a:lstStyle>
            <a:lvl1pPr marL="0" indent="0">
              <a:buNone/>
              <a:defRPr sz="2400" b="1"/>
            </a:lvl1pPr>
            <a:lvl2pPr marL="453588" indent="0">
              <a:buNone/>
              <a:defRPr sz="2000" b="1"/>
            </a:lvl2pPr>
            <a:lvl3pPr marL="907176" indent="0">
              <a:buNone/>
              <a:defRPr sz="1800" b="1"/>
            </a:lvl3pPr>
            <a:lvl4pPr marL="1360764" indent="0">
              <a:buNone/>
              <a:defRPr sz="1600" b="1"/>
            </a:lvl4pPr>
            <a:lvl5pPr marL="1814352" indent="0">
              <a:buNone/>
              <a:defRPr sz="1600" b="1"/>
            </a:lvl5pPr>
            <a:lvl6pPr marL="2267941" indent="0">
              <a:buNone/>
              <a:defRPr sz="1600" b="1"/>
            </a:lvl6pPr>
            <a:lvl7pPr marL="2721529" indent="0">
              <a:buNone/>
              <a:defRPr sz="1600" b="1"/>
            </a:lvl7pPr>
            <a:lvl8pPr marL="3175117" indent="0">
              <a:buNone/>
              <a:defRPr sz="1600" b="1"/>
            </a:lvl8pPr>
            <a:lvl9pPr marL="3628705"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4644447" y="2175218"/>
            <a:ext cx="4042826" cy="3950359"/>
          </a:xfrm>
          <a:prstGeom prst="rect">
            <a:avLst/>
          </a:prstGeom>
        </p:spPr>
        <p:txBody>
          <a:bodyPr lIns="90718" tIns="45359" rIns="90718" bIns="45359"/>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3085148053"/>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456728" y="274068"/>
            <a:ext cx="8230545" cy="1143525"/>
          </a:xfrm>
          <a:prstGeom prst="rect">
            <a:avLst/>
          </a:prstGeom>
        </p:spPr>
        <p:txBody>
          <a:bodyPr lIns="90718" tIns="45359" rIns="90718" bIns="45359"/>
          <a:lstStyle/>
          <a:p>
            <a:r>
              <a:rPr lang="ja-JP" altLang="en-US" smtClean="0"/>
              <a:t>マスター タイトルの書式設定</a:t>
            </a:r>
            <a:endParaRPr lang="ja-JP" altLang="en-US"/>
          </a:p>
        </p:txBody>
      </p:sp>
    </p:spTree>
    <p:extLst>
      <p:ext uri="{BB962C8B-B14F-4D97-AF65-F5344CB8AC3E}">
        <p14:creationId xmlns:p14="http://schemas.microsoft.com/office/powerpoint/2010/main" val="73329861"/>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994852658"/>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6728" y="272494"/>
            <a:ext cx="3008102" cy="1162426"/>
          </a:xfrm>
          <a:prstGeom prst="rect">
            <a:avLst/>
          </a:prstGeom>
        </p:spPr>
        <p:txBody>
          <a:bodyPr lIns="90718" tIns="45359" rIns="90718" bIns="45359" anchor="b"/>
          <a:lstStyle>
            <a:lvl1pPr algn="l">
              <a:defRPr sz="2000" b="1"/>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3575075" y="272493"/>
            <a:ext cx="5112198" cy="5853084"/>
          </a:xfrm>
          <a:prstGeom prst="rect">
            <a:avLst/>
          </a:prstGeom>
        </p:spPr>
        <p:txBody>
          <a:bodyPr lIns="90718" tIns="45359" rIns="90718" bIns="45359"/>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456728" y="1434920"/>
            <a:ext cx="3008102" cy="4690658"/>
          </a:xfrm>
          <a:prstGeom prst="rect">
            <a:avLst/>
          </a:prstGeom>
        </p:spPr>
        <p:txBody>
          <a:bodyPr lIns="90718" tIns="45359" rIns="90718" bIns="45359"/>
          <a:lstStyle>
            <a:lvl1pPr marL="0" indent="0">
              <a:buNone/>
              <a:defRPr sz="1400"/>
            </a:lvl1pPr>
            <a:lvl2pPr marL="453588" indent="0">
              <a:buNone/>
              <a:defRPr sz="1200"/>
            </a:lvl2pPr>
            <a:lvl3pPr marL="907176" indent="0">
              <a:buNone/>
              <a:defRPr sz="1000"/>
            </a:lvl3pPr>
            <a:lvl4pPr marL="1360764" indent="0">
              <a:buNone/>
              <a:defRPr sz="900"/>
            </a:lvl4pPr>
            <a:lvl5pPr marL="1814352" indent="0">
              <a:buNone/>
              <a:defRPr sz="900"/>
            </a:lvl5pPr>
            <a:lvl6pPr marL="2267941" indent="0">
              <a:buNone/>
              <a:defRPr sz="900"/>
            </a:lvl6pPr>
            <a:lvl7pPr marL="2721529" indent="0">
              <a:buNone/>
              <a:defRPr sz="900"/>
            </a:lvl7pPr>
            <a:lvl8pPr marL="3175117" indent="0">
              <a:buNone/>
              <a:defRPr sz="900"/>
            </a:lvl8pPr>
            <a:lvl9pPr marL="3628705" indent="0">
              <a:buNone/>
              <a:defRPr sz="900"/>
            </a:lvl9pPr>
          </a:lstStyle>
          <a:p>
            <a:pPr lvl="0"/>
            <a:r>
              <a:rPr lang="ja-JP" altLang="en-US" smtClean="0"/>
              <a:t>マスター テキストの書式設定</a:t>
            </a:r>
          </a:p>
        </p:txBody>
      </p:sp>
    </p:spTree>
    <p:extLst>
      <p:ext uri="{BB962C8B-B14F-4D97-AF65-F5344CB8AC3E}">
        <p14:creationId xmlns:p14="http://schemas.microsoft.com/office/powerpoint/2010/main" val="253097203"/>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endParaRPr lang="en-IN"/>
          </a:p>
        </p:txBody>
      </p:sp>
      <p:sp>
        <p:nvSpPr>
          <p:cNvPr id="5" name="Footer Placeholder 4"/>
          <p:cNvSpPr>
            <a:spLocks noGrp="1"/>
          </p:cNvSpPr>
          <p:nvPr>
            <p:ph type="ftr" sz="quarter" idx="11"/>
          </p:nvPr>
        </p:nvSpPr>
        <p:spPr/>
        <p:txBody>
          <a:bodyPr/>
          <a:lstStyle>
            <a:extLst/>
          </a:lstStyle>
          <a:p>
            <a:endParaRPr lang="en-IN"/>
          </a:p>
        </p:txBody>
      </p:sp>
      <p:sp>
        <p:nvSpPr>
          <p:cNvPr id="6" name="Slide Number Placeholder 5"/>
          <p:cNvSpPr>
            <a:spLocks noGrp="1"/>
          </p:cNvSpPr>
          <p:nvPr>
            <p:ph type="sldNum" sz="quarter" idx="12"/>
          </p:nvPr>
        </p:nvSpPr>
        <p:spPr/>
        <p:txBody>
          <a:bodyPr/>
          <a:lstStyle>
            <a:extLst/>
          </a:lstStyle>
          <a:p>
            <a:fld id="{E28D9E97-B0D6-4BB4-BD52-74DC467CCBDB}" type="slidenum">
              <a:rPr lang="en-IN" smtClean="0"/>
              <a:t>‹#›</a:t>
            </a:fld>
            <a:endParaRPr lang="en-IN"/>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62" y="4800915"/>
            <a:ext cx="5487030" cy="567037"/>
          </a:xfrm>
          <a:prstGeom prst="rect">
            <a:avLst/>
          </a:prstGeom>
        </p:spPr>
        <p:txBody>
          <a:bodyPr lIns="90718" tIns="45359" rIns="90718" bIns="45359" anchor="b"/>
          <a:lstStyle>
            <a:lvl1pPr algn="l">
              <a:defRPr sz="2000" b="1"/>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1792262" y="612716"/>
            <a:ext cx="5487030" cy="4114170"/>
          </a:xfrm>
          <a:prstGeom prst="rect">
            <a:avLst/>
          </a:prstGeom>
        </p:spPr>
        <p:txBody>
          <a:bodyPr lIns="90718" tIns="45359" rIns="90718" bIns="45359"/>
          <a:lstStyle>
            <a:lvl1pPr marL="0" indent="0">
              <a:buNone/>
              <a:defRPr sz="3200"/>
            </a:lvl1pPr>
            <a:lvl2pPr marL="453588" indent="0">
              <a:buNone/>
              <a:defRPr sz="2800"/>
            </a:lvl2pPr>
            <a:lvl3pPr marL="907176" indent="0">
              <a:buNone/>
              <a:defRPr sz="2400"/>
            </a:lvl3pPr>
            <a:lvl4pPr marL="1360764" indent="0">
              <a:buNone/>
              <a:defRPr sz="2000"/>
            </a:lvl4pPr>
            <a:lvl5pPr marL="1814352" indent="0">
              <a:buNone/>
              <a:defRPr sz="2000"/>
            </a:lvl5pPr>
            <a:lvl6pPr marL="2267941" indent="0">
              <a:buNone/>
              <a:defRPr sz="2000"/>
            </a:lvl6pPr>
            <a:lvl7pPr marL="2721529" indent="0">
              <a:buNone/>
              <a:defRPr sz="2000"/>
            </a:lvl7pPr>
            <a:lvl8pPr marL="3175117" indent="0">
              <a:buNone/>
              <a:defRPr sz="2000"/>
            </a:lvl8pPr>
            <a:lvl9pPr marL="3628705" indent="0">
              <a:buNone/>
              <a:defRPr sz="2000"/>
            </a:lvl9pPr>
          </a:lstStyle>
          <a:p>
            <a:pPr lvl="0"/>
            <a:endParaRPr lang="ja-JP" altLang="en-US" noProof="0" smtClean="0"/>
          </a:p>
        </p:txBody>
      </p:sp>
      <p:sp>
        <p:nvSpPr>
          <p:cNvPr id="4" name="テキスト プレースホルダー 3"/>
          <p:cNvSpPr>
            <a:spLocks noGrp="1"/>
          </p:cNvSpPr>
          <p:nvPr>
            <p:ph type="body" sz="half" idx="2"/>
          </p:nvPr>
        </p:nvSpPr>
        <p:spPr>
          <a:xfrm>
            <a:off x="1792262" y="5367953"/>
            <a:ext cx="5487030" cy="804878"/>
          </a:xfrm>
          <a:prstGeom prst="rect">
            <a:avLst/>
          </a:prstGeom>
        </p:spPr>
        <p:txBody>
          <a:bodyPr lIns="90718" tIns="45359" rIns="90718" bIns="45359"/>
          <a:lstStyle>
            <a:lvl1pPr marL="0" indent="0">
              <a:buNone/>
              <a:defRPr sz="1400"/>
            </a:lvl1pPr>
            <a:lvl2pPr marL="453588" indent="0">
              <a:buNone/>
              <a:defRPr sz="1200"/>
            </a:lvl2pPr>
            <a:lvl3pPr marL="907176" indent="0">
              <a:buNone/>
              <a:defRPr sz="1000"/>
            </a:lvl3pPr>
            <a:lvl4pPr marL="1360764" indent="0">
              <a:buNone/>
              <a:defRPr sz="900"/>
            </a:lvl4pPr>
            <a:lvl5pPr marL="1814352" indent="0">
              <a:buNone/>
              <a:defRPr sz="900"/>
            </a:lvl5pPr>
            <a:lvl6pPr marL="2267941" indent="0">
              <a:buNone/>
              <a:defRPr sz="900"/>
            </a:lvl6pPr>
            <a:lvl7pPr marL="2721529" indent="0">
              <a:buNone/>
              <a:defRPr sz="900"/>
            </a:lvl7pPr>
            <a:lvl8pPr marL="3175117" indent="0">
              <a:buNone/>
              <a:defRPr sz="900"/>
            </a:lvl8pPr>
            <a:lvl9pPr marL="3628705" indent="0">
              <a:buNone/>
              <a:defRPr sz="900"/>
            </a:lvl9pPr>
          </a:lstStyle>
          <a:p>
            <a:pPr lvl="0"/>
            <a:r>
              <a:rPr lang="ja-JP" altLang="en-US" smtClean="0"/>
              <a:t>マスター テキストの書式設定</a:t>
            </a:r>
          </a:p>
        </p:txBody>
      </p:sp>
    </p:spTree>
    <p:extLst>
      <p:ext uri="{BB962C8B-B14F-4D97-AF65-F5344CB8AC3E}">
        <p14:creationId xmlns:p14="http://schemas.microsoft.com/office/powerpoint/2010/main" val="4097212691"/>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a:xfrm>
            <a:off x="456728" y="274068"/>
            <a:ext cx="8230545" cy="1143525"/>
          </a:xfrm>
          <a:prstGeom prst="rect">
            <a:avLst/>
          </a:prstGeom>
        </p:spPr>
        <p:txBody>
          <a:bodyPr lIns="90718" tIns="45359" rIns="90718" bIns="45359"/>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456728" y="1600305"/>
            <a:ext cx="8230545" cy="4525272"/>
          </a:xfrm>
          <a:prstGeom prst="rect">
            <a:avLst/>
          </a:prstGeom>
        </p:spPr>
        <p:txBody>
          <a:bodyPr vert="eaVert" lIns="90718" tIns="45359" rIns="90718" bIns="45359"/>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3337321362"/>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30424" y="274069"/>
            <a:ext cx="2056849" cy="5851509"/>
          </a:xfrm>
          <a:prstGeom prst="rect">
            <a:avLst/>
          </a:prstGeom>
        </p:spPr>
        <p:txBody>
          <a:bodyPr vert="eaVert" lIns="90718" tIns="45359" rIns="90718" bIns="45359"/>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456727" y="274069"/>
            <a:ext cx="6022504" cy="5851509"/>
          </a:xfrm>
          <a:prstGeom prst="rect">
            <a:avLst/>
          </a:prstGeom>
        </p:spPr>
        <p:txBody>
          <a:bodyPr vert="eaVert" lIns="90718" tIns="45359" rIns="90718" bIns="45359"/>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3767866586"/>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endParaRPr lang="en-IN"/>
          </a:p>
        </p:txBody>
      </p:sp>
      <p:sp>
        <p:nvSpPr>
          <p:cNvPr id="5" name="Footer Placeholder 4"/>
          <p:cNvSpPr>
            <a:spLocks noGrp="1"/>
          </p:cNvSpPr>
          <p:nvPr>
            <p:ph type="ftr" sz="quarter" idx="11"/>
          </p:nvPr>
        </p:nvSpPr>
        <p:spPr/>
        <p:txBody>
          <a:bodyPr/>
          <a:lstStyle>
            <a:extLst/>
          </a:lstStyle>
          <a:p>
            <a:endParaRPr lang="en-IN"/>
          </a:p>
        </p:txBody>
      </p:sp>
      <p:sp>
        <p:nvSpPr>
          <p:cNvPr id="6" name="Slide Number Placeholder 5"/>
          <p:cNvSpPr>
            <a:spLocks noGrp="1"/>
          </p:cNvSpPr>
          <p:nvPr>
            <p:ph type="sldNum" sz="quarter" idx="12"/>
          </p:nvPr>
        </p:nvSpPr>
        <p:spPr/>
        <p:txBody>
          <a:bodyPr/>
          <a:lstStyle>
            <a:extLst/>
          </a:lstStyle>
          <a:p>
            <a:fld id="{E28D9E97-B0D6-4BB4-BD52-74DC467CCBDB}" type="slidenum">
              <a:rPr lang="en-IN" smtClean="0"/>
              <a:t>‹#›</a:t>
            </a:fld>
            <a:endParaRPr lang="en-IN"/>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endParaRPr lang="en-IN"/>
          </a:p>
        </p:txBody>
      </p:sp>
      <p:sp>
        <p:nvSpPr>
          <p:cNvPr id="6" name="Footer Placeholder 5"/>
          <p:cNvSpPr>
            <a:spLocks noGrp="1"/>
          </p:cNvSpPr>
          <p:nvPr>
            <p:ph type="ftr" sz="quarter" idx="11"/>
          </p:nvPr>
        </p:nvSpPr>
        <p:spPr/>
        <p:txBody>
          <a:bodyPr/>
          <a:lstStyle>
            <a:extLst/>
          </a:lstStyle>
          <a:p>
            <a:endParaRPr lang="en-IN"/>
          </a:p>
        </p:txBody>
      </p:sp>
      <p:sp>
        <p:nvSpPr>
          <p:cNvPr id="7" name="Slide Number Placeholder 6"/>
          <p:cNvSpPr>
            <a:spLocks noGrp="1"/>
          </p:cNvSpPr>
          <p:nvPr>
            <p:ph type="sldNum" sz="quarter" idx="12"/>
          </p:nvPr>
        </p:nvSpPr>
        <p:spPr/>
        <p:txBody>
          <a:bodyPr/>
          <a:lstStyle>
            <a:extLst/>
          </a:lstStyle>
          <a:p>
            <a:fld id="{E28D9E97-B0D6-4BB4-BD52-74DC467CCBDB}" type="slidenum">
              <a:rPr lang="en-IN" smtClean="0"/>
              <a:t>‹#›</a:t>
            </a:fld>
            <a:endParaRPr lang="en-IN"/>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endParaRPr lang="en-IN"/>
          </a:p>
        </p:txBody>
      </p:sp>
      <p:sp>
        <p:nvSpPr>
          <p:cNvPr id="8" name="Footer Placeholder 7"/>
          <p:cNvSpPr>
            <a:spLocks noGrp="1"/>
          </p:cNvSpPr>
          <p:nvPr>
            <p:ph type="ftr" sz="quarter" idx="11"/>
          </p:nvPr>
        </p:nvSpPr>
        <p:spPr/>
        <p:txBody>
          <a:bodyPr/>
          <a:lstStyle>
            <a:extLst/>
          </a:lstStyle>
          <a:p>
            <a:endParaRPr lang="en-IN"/>
          </a:p>
        </p:txBody>
      </p:sp>
      <p:sp>
        <p:nvSpPr>
          <p:cNvPr id="9" name="Slide Number Placeholder 8"/>
          <p:cNvSpPr>
            <a:spLocks noGrp="1"/>
          </p:cNvSpPr>
          <p:nvPr>
            <p:ph type="sldNum" sz="quarter" idx="12"/>
          </p:nvPr>
        </p:nvSpPr>
        <p:spPr/>
        <p:txBody>
          <a:bodyPr/>
          <a:lstStyle>
            <a:extLst/>
          </a:lstStyle>
          <a:p>
            <a:fld id="{E28D9E97-B0D6-4BB4-BD52-74DC467CCBDB}" type="slidenum">
              <a:rPr lang="en-IN" smtClean="0"/>
              <a:t>‹#›</a:t>
            </a:fld>
            <a:endParaRPr lang="en-I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endParaRPr lang="en-IN"/>
          </a:p>
        </p:txBody>
      </p:sp>
      <p:sp>
        <p:nvSpPr>
          <p:cNvPr id="4" name="Footer Placeholder 3"/>
          <p:cNvSpPr>
            <a:spLocks noGrp="1"/>
          </p:cNvSpPr>
          <p:nvPr>
            <p:ph type="ftr" sz="quarter" idx="11"/>
          </p:nvPr>
        </p:nvSpPr>
        <p:spPr/>
        <p:txBody>
          <a:bodyPr/>
          <a:lstStyle>
            <a:extLst/>
          </a:lstStyle>
          <a:p>
            <a:endParaRPr lang="en-IN"/>
          </a:p>
        </p:txBody>
      </p:sp>
      <p:sp>
        <p:nvSpPr>
          <p:cNvPr id="5" name="Slide Number Placeholder 4"/>
          <p:cNvSpPr>
            <a:spLocks noGrp="1"/>
          </p:cNvSpPr>
          <p:nvPr>
            <p:ph type="sldNum" sz="quarter" idx="12"/>
          </p:nvPr>
        </p:nvSpPr>
        <p:spPr/>
        <p:txBody>
          <a:bodyPr/>
          <a:lstStyle>
            <a:extLst/>
          </a:lstStyle>
          <a:p>
            <a:fld id="{E28D9E97-B0D6-4BB4-BD52-74DC467CCBDB}" type="slidenum">
              <a:rPr lang="en-IN" smtClean="0"/>
              <a:t>‹#›</a:t>
            </a:fld>
            <a:endParaRPr lang="en-IN"/>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endParaRPr lang="en-IN"/>
          </a:p>
        </p:txBody>
      </p:sp>
      <p:sp>
        <p:nvSpPr>
          <p:cNvPr id="3" name="Footer Placeholder 2"/>
          <p:cNvSpPr>
            <a:spLocks noGrp="1"/>
          </p:cNvSpPr>
          <p:nvPr>
            <p:ph type="ftr" sz="quarter" idx="11"/>
          </p:nvPr>
        </p:nvSpPr>
        <p:spPr/>
        <p:txBody>
          <a:bodyPr/>
          <a:lstStyle>
            <a:extLst/>
          </a:lstStyle>
          <a:p>
            <a:endParaRPr lang="en-IN"/>
          </a:p>
        </p:txBody>
      </p:sp>
      <p:sp>
        <p:nvSpPr>
          <p:cNvPr id="4" name="Slide Number Placeholder 3"/>
          <p:cNvSpPr>
            <a:spLocks noGrp="1"/>
          </p:cNvSpPr>
          <p:nvPr>
            <p:ph type="sldNum" sz="quarter" idx="12"/>
          </p:nvPr>
        </p:nvSpPr>
        <p:spPr/>
        <p:txBody>
          <a:bodyPr/>
          <a:lstStyle>
            <a:extLst/>
          </a:lstStyle>
          <a:p>
            <a:fld id="{E28D9E97-B0D6-4BB4-BD52-74DC467CCBDB}" type="slidenum">
              <a:rPr lang="en-IN" smtClean="0"/>
              <a:t>‹#›</a:t>
            </a:fld>
            <a:endParaRPr lang="en-I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endParaRPr lang="en-IN"/>
          </a:p>
        </p:txBody>
      </p:sp>
      <p:sp>
        <p:nvSpPr>
          <p:cNvPr id="6" name="Footer Placeholder 5"/>
          <p:cNvSpPr>
            <a:spLocks noGrp="1"/>
          </p:cNvSpPr>
          <p:nvPr>
            <p:ph type="ftr" sz="quarter" idx="11"/>
          </p:nvPr>
        </p:nvSpPr>
        <p:spPr/>
        <p:txBody>
          <a:bodyPr/>
          <a:lstStyle>
            <a:extLst/>
          </a:lstStyle>
          <a:p>
            <a:endParaRPr lang="en-IN"/>
          </a:p>
        </p:txBody>
      </p:sp>
      <p:sp>
        <p:nvSpPr>
          <p:cNvPr id="7" name="Slide Number Placeholder 6"/>
          <p:cNvSpPr>
            <a:spLocks noGrp="1"/>
          </p:cNvSpPr>
          <p:nvPr>
            <p:ph type="sldNum" sz="quarter" idx="12"/>
          </p:nvPr>
        </p:nvSpPr>
        <p:spPr/>
        <p:txBody>
          <a:bodyPr/>
          <a:lstStyle>
            <a:extLst/>
          </a:lstStyle>
          <a:p>
            <a:fld id="{E28D9E97-B0D6-4BB4-BD52-74DC467CCBDB}" type="slidenum">
              <a:rPr lang="en-IN" smtClean="0"/>
              <a:t>‹#›</a:t>
            </a:fld>
            <a:endParaRPr lang="en-I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endParaRPr lang="en-IN"/>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IN"/>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E28D9E97-B0D6-4BB4-BD52-74DC467CCBDB}" type="slidenum">
              <a:rPr lang="en-IN" smtClean="0"/>
              <a:t>‹#›</a:t>
            </a:fld>
            <a:endParaRPr lang="en-IN"/>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pPr fontAlgn="base">
              <a:spcBef>
                <a:spcPct val="0"/>
              </a:spcBef>
              <a:spcAft>
                <a:spcPct val="0"/>
              </a:spcAft>
              <a:defRPr/>
            </a:pPr>
            <a:endParaRPr lang="en-GB">
              <a:solidFill>
                <a:srgbClr val="000000"/>
              </a:solidFill>
            </a:endParaRPr>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pPr fontAlgn="base">
              <a:spcBef>
                <a:spcPct val="0"/>
              </a:spcBef>
              <a:spcAft>
                <a:spcPct val="0"/>
              </a:spcAft>
              <a:defRPr/>
            </a:pPr>
            <a:endParaRPr lang="en-GB">
              <a:solidFill>
                <a:srgbClr val="000000"/>
              </a:solidFill>
            </a:endParaRPr>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pPr fontAlgn="base">
              <a:spcBef>
                <a:spcPct val="0"/>
              </a:spcBef>
              <a:spcAft>
                <a:spcPct val="0"/>
              </a:spcAft>
              <a:defRPr/>
            </a:pPr>
            <a:fld id="{72E7068F-630E-4F23-B60C-54DCE6AA3B81}" type="slidenum">
              <a:rPr lang="en-GB" smtClean="0">
                <a:solidFill>
                  <a:srgbClr val="000000"/>
                </a:solidFill>
              </a:rPr>
              <a:pPr fontAlgn="base">
                <a:spcBef>
                  <a:spcPct val="0"/>
                </a:spcBef>
                <a:spcAft>
                  <a:spcPct val="0"/>
                </a:spcAft>
                <a:defRPr/>
              </a:pPr>
              <a:t>‹#›</a:t>
            </a:fld>
            <a:endParaRPr lang="en-GB">
              <a:solidFill>
                <a:srgbClr val="000000"/>
              </a:solidFill>
            </a:endParaRPr>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hf hdr="0" ftr="0" dt="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1" name="Rectangle 14"/>
          <p:cNvSpPr>
            <a:spLocks noChangeArrowheads="1"/>
          </p:cNvSpPr>
          <p:nvPr/>
        </p:nvSpPr>
        <p:spPr bwMode="auto">
          <a:xfrm>
            <a:off x="177800" y="712788"/>
            <a:ext cx="8786813" cy="73025"/>
          </a:xfrm>
          <a:prstGeom prst="rect">
            <a:avLst/>
          </a:prstGeom>
          <a:gradFill rotWithShape="1">
            <a:gsLst>
              <a:gs pos="0">
                <a:srgbClr val="3366CC"/>
              </a:gs>
              <a:gs pos="100000">
                <a:schemeClr val="bg1"/>
              </a:gs>
            </a:gsLst>
            <a:lin ang="0" scaled="1"/>
          </a:gradFill>
          <a:ln>
            <a:noFill/>
          </a:ln>
          <a:effectLst/>
          <a:extLst/>
        </p:spPr>
        <p:txBody>
          <a:bodyPr wrap="none" lIns="90718" tIns="45359" rIns="90718" bIns="45359" anchor="ctr"/>
          <a:lstStyle>
            <a:lvl1pPr>
              <a:defRPr kumimoji="1">
                <a:solidFill>
                  <a:schemeClr val="tx1"/>
                </a:solidFill>
                <a:latin typeface="Arial" pitchFamily="34" charset="0"/>
                <a:ea typeface="ＭＳ Ｐゴシック" pitchFamily="34" charset="-128"/>
              </a:defRPr>
            </a:lvl1pPr>
            <a:lvl2pPr marL="742950" indent="-285750">
              <a:defRPr kumimoji="1">
                <a:solidFill>
                  <a:schemeClr val="tx1"/>
                </a:solidFill>
                <a:latin typeface="Arial" pitchFamily="34" charset="0"/>
                <a:ea typeface="ＭＳ Ｐゴシック" pitchFamily="34" charset="-128"/>
              </a:defRPr>
            </a:lvl2pPr>
            <a:lvl3pPr marL="1143000" indent="-228600">
              <a:defRPr kumimoji="1">
                <a:solidFill>
                  <a:schemeClr val="tx1"/>
                </a:solidFill>
                <a:latin typeface="Arial" pitchFamily="34" charset="0"/>
                <a:ea typeface="ＭＳ Ｐゴシック" pitchFamily="34" charset="-128"/>
              </a:defRPr>
            </a:lvl3pPr>
            <a:lvl4pPr marL="1600200" indent="-228600">
              <a:defRPr kumimoji="1">
                <a:solidFill>
                  <a:schemeClr val="tx1"/>
                </a:solidFill>
                <a:latin typeface="Arial" pitchFamily="34" charset="0"/>
                <a:ea typeface="ＭＳ Ｐゴシック" pitchFamily="34" charset="-128"/>
              </a:defRPr>
            </a:lvl4pPr>
            <a:lvl5pPr marL="2057400" indent="-228600">
              <a:defRPr kumimoji="1">
                <a:solidFill>
                  <a:schemeClr val="tx1"/>
                </a:solidFill>
                <a:latin typeface="Arial" pitchFamily="34" charset="0"/>
                <a:ea typeface="ＭＳ Ｐゴシック" pitchFamily="34" charset="-128"/>
              </a:defRPr>
            </a:lvl5pPr>
            <a:lvl6pPr marL="2514600" indent="-228600" fontAlgn="base">
              <a:spcBef>
                <a:spcPct val="0"/>
              </a:spcBef>
              <a:spcAft>
                <a:spcPct val="0"/>
              </a:spcAft>
              <a:defRPr kumimoji="1">
                <a:solidFill>
                  <a:schemeClr val="tx1"/>
                </a:solidFill>
                <a:latin typeface="Arial" pitchFamily="34" charset="0"/>
                <a:ea typeface="ＭＳ Ｐゴシック" pitchFamily="34" charset="-128"/>
              </a:defRPr>
            </a:lvl6pPr>
            <a:lvl7pPr marL="2971800" indent="-228600" fontAlgn="base">
              <a:spcBef>
                <a:spcPct val="0"/>
              </a:spcBef>
              <a:spcAft>
                <a:spcPct val="0"/>
              </a:spcAft>
              <a:defRPr kumimoji="1">
                <a:solidFill>
                  <a:schemeClr val="tx1"/>
                </a:solidFill>
                <a:latin typeface="Arial" pitchFamily="34" charset="0"/>
                <a:ea typeface="ＭＳ Ｐゴシック" pitchFamily="34" charset="-128"/>
              </a:defRPr>
            </a:lvl7pPr>
            <a:lvl8pPr marL="3429000" indent="-228600" fontAlgn="base">
              <a:spcBef>
                <a:spcPct val="0"/>
              </a:spcBef>
              <a:spcAft>
                <a:spcPct val="0"/>
              </a:spcAft>
              <a:defRPr kumimoji="1">
                <a:solidFill>
                  <a:schemeClr val="tx1"/>
                </a:solidFill>
                <a:latin typeface="Arial" pitchFamily="34" charset="0"/>
                <a:ea typeface="ＭＳ Ｐゴシック" pitchFamily="34" charset="-128"/>
              </a:defRPr>
            </a:lvl8pPr>
            <a:lvl9pPr marL="3886200" indent="-228600" fontAlgn="base">
              <a:spcBef>
                <a:spcPct val="0"/>
              </a:spcBef>
              <a:spcAft>
                <a:spcPct val="0"/>
              </a:spcAft>
              <a:defRPr kumimoji="1">
                <a:solidFill>
                  <a:schemeClr val="tx1"/>
                </a:solidFill>
                <a:latin typeface="Arial" pitchFamily="34" charset="0"/>
                <a:ea typeface="ＭＳ Ｐゴシック" pitchFamily="34" charset="-128"/>
              </a:defRPr>
            </a:lvl9pPr>
          </a:lstStyle>
          <a:p>
            <a:pPr fontAlgn="base">
              <a:spcBef>
                <a:spcPct val="0"/>
              </a:spcBef>
              <a:spcAft>
                <a:spcPct val="0"/>
              </a:spcAft>
            </a:pPr>
            <a:endParaRPr lang="ja-JP" altLang="en-US" smtClean="0">
              <a:solidFill>
                <a:srgbClr val="000000"/>
              </a:solidFill>
              <a:ea typeface="HGP明朝E" pitchFamily="18" charset="-128"/>
            </a:endParaRPr>
          </a:p>
        </p:txBody>
      </p:sp>
      <p:pic>
        <p:nvPicPr>
          <p:cNvPr id="25603" name="Picture 5" descr="ppt_upper_002_03.png"/>
          <p:cNvPicPr>
            <a:picLocks/>
          </p:cNvPicPr>
          <p:nvPr/>
        </p:nvPicPr>
        <p:blipFill>
          <a:blip r:embed="rId13">
            <a:extLst>
              <a:ext uri="{28A0092B-C50C-407E-A947-70E740481C1C}">
                <a14:useLocalDpi xmlns:a14="http://schemas.microsoft.com/office/drawing/2010/main" val="0"/>
              </a:ext>
            </a:extLst>
          </a:blip>
          <a:srcRect/>
          <a:stretch>
            <a:fillRect/>
          </a:stretch>
        </p:blipFill>
        <p:spPr bwMode="auto">
          <a:xfrm>
            <a:off x="-69850" y="0"/>
            <a:ext cx="921385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4" name="図 4"/>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8680450" y="6311900"/>
            <a:ext cx="463550"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10228892"/>
      </p:ext>
    </p:extLst>
  </p:cSld>
  <p:clrMap bg1="lt1" tx1="dk1" bg2="lt2" tx2="dk2" accent1="accent1" accent2="accent2" accent3="accent3" accent4="accent4" accent5="accent5" accent6="accent6" hlink="hlink" folHlink="folHlink"/>
  <p:sldLayoutIdLst>
    <p:sldLayoutId id="2147483782" r:id="rId1"/>
    <p:sldLayoutId id="2147483783" r:id="rId2"/>
    <p:sldLayoutId id="2147483784" r:id="rId3"/>
    <p:sldLayoutId id="2147483785" r:id="rId4"/>
    <p:sldLayoutId id="2147483786" r:id="rId5"/>
    <p:sldLayoutId id="2147483787" r:id="rId6"/>
    <p:sldLayoutId id="2147483788" r:id="rId7"/>
    <p:sldLayoutId id="2147483789" r:id="rId8"/>
    <p:sldLayoutId id="2147483790" r:id="rId9"/>
    <p:sldLayoutId id="2147483791" r:id="rId10"/>
    <p:sldLayoutId id="2147483792" r:id="rId11"/>
  </p:sldLayoutIdLst>
  <p:transition/>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3588" algn="ctr" rtl="0" fontAlgn="base">
        <a:spcBef>
          <a:spcPct val="0"/>
        </a:spcBef>
        <a:spcAft>
          <a:spcPct val="0"/>
        </a:spcAft>
        <a:defRPr kumimoji="1" sz="4400">
          <a:solidFill>
            <a:schemeClr val="tx2"/>
          </a:solidFill>
          <a:latin typeface="Arial" charset="0"/>
          <a:ea typeface="ＭＳ Ｐゴシック" pitchFamily="50" charset="-128"/>
        </a:defRPr>
      </a:lvl6pPr>
      <a:lvl7pPr marL="907176" algn="ctr" rtl="0" fontAlgn="base">
        <a:spcBef>
          <a:spcPct val="0"/>
        </a:spcBef>
        <a:spcAft>
          <a:spcPct val="0"/>
        </a:spcAft>
        <a:defRPr kumimoji="1" sz="4400">
          <a:solidFill>
            <a:schemeClr val="tx2"/>
          </a:solidFill>
          <a:latin typeface="Arial" charset="0"/>
          <a:ea typeface="ＭＳ Ｐゴシック" pitchFamily="50" charset="-128"/>
        </a:defRPr>
      </a:lvl7pPr>
      <a:lvl8pPr marL="1360764" algn="ctr" rtl="0" fontAlgn="base">
        <a:spcBef>
          <a:spcPct val="0"/>
        </a:spcBef>
        <a:spcAft>
          <a:spcPct val="0"/>
        </a:spcAft>
        <a:defRPr kumimoji="1" sz="4400">
          <a:solidFill>
            <a:schemeClr val="tx2"/>
          </a:solidFill>
          <a:latin typeface="Arial" charset="0"/>
          <a:ea typeface="ＭＳ Ｐゴシック" pitchFamily="50" charset="-128"/>
        </a:defRPr>
      </a:lvl8pPr>
      <a:lvl9pPr marL="1814352" algn="ctr" rtl="0" fontAlgn="base">
        <a:spcBef>
          <a:spcPct val="0"/>
        </a:spcBef>
        <a:spcAft>
          <a:spcPct val="0"/>
        </a:spcAft>
        <a:defRPr kumimoji="1" sz="4400">
          <a:solidFill>
            <a:schemeClr val="tx2"/>
          </a:solidFill>
          <a:latin typeface="Arial" charset="0"/>
          <a:ea typeface="ＭＳ Ｐゴシック" pitchFamily="50" charset="-128"/>
        </a:defRPr>
      </a:lvl9pPr>
    </p:titleStyle>
    <p:bodyStyle>
      <a:lvl1pPr marL="339725" indent="-339725" algn="l" rtl="0" eaLnBrk="0" fontAlgn="base" hangingPunct="0">
        <a:spcBef>
          <a:spcPct val="20000"/>
        </a:spcBef>
        <a:spcAft>
          <a:spcPct val="0"/>
        </a:spcAft>
        <a:buChar char="•"/>
        <a:defRPr kumimoji="1" sz="3200">
          <a:solidFill>
            <a:schemeClr val="tx1"/>
          </a:solidFill>
          <a:latin typeface="+mn-lt"/>
          <a:ea typeface="+mn-ea"/>
          <a:cs typeface="+mn-cs"/>
        </a:defRPr>
      </a:lvl1pPr>
      <a:lvl2pPr marL="736600" indent="-282575" algn="l" rtl="0" eaLnBrk="0" fontAlgn="base" hangingPunct="0">
        <a:spcBef>
          <a:spcPct val="20000"/>
        </a:spcBef>
        <a:spcAft>
          <a:spcPct val="0"/>
        </a:spcAft>
        <a:buChar char="–"/>
        <a:defRPr kumimoji="1" sz="2800">
          <a:solidFill>
            <a:schemeClr val="tx1"/>
          </a:solidFill>
          <a:latin typeface="+mn-lt"/>
          <a:ea typeface="+mn-ea"/>
        </a:defRPr>
      </a:lvl2pPr>
      <a:lvl3pPr marL="1133475" indent="-225425" algn="l" rtl="0" eaLnBrk="0" fontAlgn="base" hangingPunct="0">
        <a:spcBef>
          <a:spcPct val="20000"/>
        </a:spcBef>
        <a:spcAft>
          <a:spcPct val="0"/>
        </a:spcAft>
        <a:buChar char="•"/>
        <a:defRPr kumimoji="1" sz="2400">
          <a:solidFill>
            <a:schemeClr val="tx1"/>
          </a:solidFill>
          <a:latin typeface="+mn-lt"/>
          <a:ea typeface="+mn-ea"/>
        </a:defRPr>
      </a:lvl3pPr>
      <a:lvl4pPr marL="1587500" indent="-225425" algn="l" rtl="0" eaLnBrk="0" fontAlgn="base" hangingPunct="0">
        <a:spcBef>
          <a:spcPct val="20000"/>
        </a:spcBef>
        <a:spcAft>
          <a:spcPct val="0"/>
        </a:spcAft>
        <a:buChar char="–"/>
        <a:defRPr kumimoji="1" sz="2000">
          <a:solidFill>
            <a:schemeClr val="tx1"/>
          </a:solidFill>
          <a:latin typeface="+mn-lt"/>
          <a:ea typeface="+mn-ea"/>
        </a:defRPr>
      </a:lvl4pPr>
      <a:lvl5pPr marL="2039938" indent="-225425" algn="l" rtl="0" eaLnBrk="0" fontAlgn="base" hangingPunct="0">
        <a:spcBef>
          <a:spcPct val="20000"/>
        </a:spcBef>
        <a:spcAft>
          <a:spcPct val="0"/>
        </a:spcAft>
        <a:buChar char="»"/>
        <a:defRPr kumimoji="1" sz="2000">
          <a:solidFill>
            <a:schemeClr val="tx1"/>
          </a:solidFill>
          <a:latin typeface="+mn-lt"/>
          <a:ea typeface="+mn-ea"/>
        </a:defRPr>
      </a:lvl5pPr>
      <a:lvl6pPr marL="2494735" indent="-226794" algn="l" rtl="0" fontAlgn="base">
        <a:spcBef>
          <a:spcPct val="20000"/>
        </a:spcBef>
        <a:spcAft>
          <a:spcPct val="0"/>
        </a:spcAft>
        <a:buChar char="»"/>
        <a:defRPr kumimoji="1" sz="2000">
          <a:solidFill>
            <a:schemeClr val="tx1"/>
          </a:solidFill>
          <a:latin typeface="+mn-lt"/>
          <a:ea typeface="+mn-ea"/>
        </a:defRPr>
      </a:lvl6pPr>
      <a:lvl7pPr marL="2948323" indent="-226794" algn="l" rtl="0" fontAlgn="base">
        <a:spcBef>
          <a:spcPct val="20000"/>
        </a:spcBef>
        <a:spcAft>
          <a:spcPct val="0"/>
        </a:spcAft>
        <a:buChar char="»"/>
        <a:defRPr kumimoji="1" sz="2000">
          <a:solidFill>
            <a:schemeClr val="tx1"/>
          </a:solidFill>
          <a:latin typeface="+mn-lt"/>
          <a:ea typeface="+mn-ea"/>
        </a:defRPr>
      </a:lvl7pPr>
      <a:lvl8pPr marL="3401911" indent="-226794" algn="l" rtl="0" fontAlgn="base">
        <a:spcBef>
          <a:spcPct val="20000"/>
        </a:spcBef>
        <a:spcAft>
          <a:spcPct val="0"/>
        </a:spcAft>
        <a:buChar char="»"/>
        <a:defRPr kumimoji="1" sz="2000">
          <a:solidFill>
            <a:schemeClr val="tx1"/>
          </a:solidFill>
          <a:latin typeface="+mn-lt"/>
          <a:ea typeface="+mn-ea"/>
        </a:defRPr>
      </a:lvl8pPr>
      <a:lvl9pPr marL="3855499" indent="-226794"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07176" rtl="0" eaLnBrk="1" latinLnBrk="0" hangingPunct="1">
        <a:defRPr kumimoji="1" sz="1800" kern="1200">
          <a:solidFill>
            <a:schemeClr val="tx1"/>
          </a:solidFill>
          <a:latin typeface="+mn-lt"/>
          <a:ea typeface="+mn-ea"/>
          <a:cs typeface="+mn-cs"/>
        </a:defRPr>
      </a:lvl1pPr>
      <a:lvl2pPr marL="453588" algn="l" defTabSz="907176" rtl="0" eaLnBrk="1" latinLnBrk="0" hangingPunct="1">
        <a:defRPr kumimoji="1" sz="1800" kern="1200">
          <a:solidFill>
            <a:schemeClr val="tx1"/>
          </a:solidFill>
          <a:latin typeface="+mn-lt"/>
          <a:ea typeface="+mn-ea"/>
          <a:cs typeface="+mn-cs"/>
        </a:defRPr>
      </a:lvl2pPr>
      <a:lvl3pPr marL="907176" algn="l" defTabSz="907176" rtl="0" eaLnBrk="1" latinLnBrk="0" hangingPunct="1">
        <a:defRPr kumimoji="1" sz="1800" kern="1200">
          <a:solidFill>
            <a:schemeClr val="tx1"/>
          </a:solidFill>
          <a:latin typeface="+mn-lt"/>
          <a:ea typeface="+mn-ea"/>
          <a:cs typeface="+mn-cs"/>
        </a:defRPr>
      </a:lvl3pPr>
      <a:lvl4pPr marL="1360764" algn="l" defTabSz="907176" rtl="0" eaLnBrk="1" latinLnBrk="0" hangingPunct="1">
        <a:defRPr kumimoji="1" sz="1800" kern="1200">
          <a:solidFill>
            <a:schemeClr val="tx1"/>
          </a:solidFill>
          <a:latin typeface="+mn-lt"/>
          <a:ea typeface="+mn-ea"/>
          <a:cs typeface="+mn-cs"/>
        </a:defRPr>
      </a:lvl4pPr>
      <a:lvl5pPr marL="1814352" algn="l" defTabSz="907176" rtl="0" eaLnBrk="1" latinLnBrk="0" hangingPunct="1">
        <a:defRPr kumimoji="1" sz="1800" kern="1200">
          <a:solidFill>
            <a:schemeClr val="tx1"/>
          </a:solidFill>
          <a:latin typeface="+mn-lt"/>
          <a:ea typeface="+mn-ea"/>
          <a:cs typeface="+mn-cs"/>
        </a:defRPr>
      </a:lvl5pPr>
      <a:lvl6pPr marL="2267941" algn="l" defTabSz="907176" rtl="0" eaLnBrk="1" latinLnBrk="0" hangingPunct="1">
        <a:defRPr kumimoji="1" sz="1800" kern="1200">
          <a:solidFill>
            <a:schemeClr val="tx1"/>
          </a:solidFill>
          <a:latin typeface="+mn-lt"/>
          <a:ea typeface="+mn-ea"/>
          <a:cs typeface="+mn-cs"/>
        </a:defRPr>
      </a:lvl6pPr>
      <a:lvl7pPr marL="2721529" algn="l" defTabSz="907176" rtl="0" eaLnBrk="1" latinLnBrk="0" hangingPunct="1">
        <a:defRPr kumimoji="1" sz="1800" kern="1200">
          <a:solidFill>
            <a:schemeClr val="tx1"/>
          </a:solidFill>
          <a:latin typeface="+mn-lt"/>
          <a:ea typeface="+mn-ea"/>
          <a:cs typeface="+mn-cs"/>
        </a:defRPr>
      </a:lvl7pPr>
      <a:lvl8pPr marL="3175117" algn="l" defTabSz="907176" rtl="0" eaLnBrk="1" latinLnBrk="0" hangingPunct="1">
        <a:defRPr kumimoji="1" sz="1800" kern="1200">
          <a:solidFill>
            <a:schemeClr val="tx1"/>
          </a:solidFill>
          <a:latin typeface="+mn-lt"/>
          <a:ea typeface="+mn-ea"/>
          <a:cs typeface="+mn-cs"/>
        </a:defRPr>
      </a:lvl8pPr>
      <a:lvl9pPr marL="3628705" algn="l" defTabSz="907176"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8" Type="http://schemas.openxmlformats.org/officeDocument/2006/relationships/hyperlink" Target="http://images.google.co.in/imgres?imgurl=https://mvscience.wikispaces.com/file/view/saltwater-crocodile.jpg&amp;imgrefurl=https://mvscience.wikispaces.com/Jr-crocodile?f=print&amp;usg=__duj6_kusmvnqPynltZuiIRqpFYE=&amp;h=1920&amp;w=2560&amp;sz=687&amp;hl=en&amp;start=33&amp;tbnid=VXvDoqPsjfG5xM:&amp;tbnh=113&amp;tbnw=150&amp;prev=/images?q=crocodile&amp;gbv=2&amp;ndsp=18&amp;hl=en&amp;sa=N&amp;start=18" TargetMode="External"/><Relationship Id="rId3" Type="http://schemas.openxmlformats.org/officeDocument/2006/relationships/image" Target="../media/image8.png"/><Relationship Id="rId7"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http://images.google.co.in/imgres?imgurl=http://www.alexandgregory.com/images/siberian_tiger_tigers.jpg&amp;imgrefurl=http://www.alexandgregory.com/siberian_tigers.html&amp;usg=__cOZLgdMuO200mK0_EZcYhCZUX5I=&amp;h=410&amp;w=510&amp;sz=72&amp;hl=en&amp;start=8&amp;tbnid=vqOmWo3FixkfJM:&amp;tbnh=105&amp;tbnw=131&amp;prev=/images?q=tigers&amp;gbv=2&amp;hl=en" TargetMode="External"/><Relationship Id="rId5" Type="http://schemas.openxmlformats.org/officeDocument/2006/relationships/image" Target="../media/image9.jpeg"/><Relationship Id="rId10" Type="http://schemas.openxmlformats.org/officeDocument/2006/relationships/image" Target="../media/image12.png"/><Relationship Id="rId4" Type="http://schemas.openxmlformats.org/officeDocument/2006/relationships/hyperlink" Target="http://images.google.co.in/imgres?imgurl=http://maicoolfacts.files.wordpress.com/2009/04/elephants.jpg&amp;imgrefurl=http://maicoolfacts.wordpress.com/2009/04/06/21/&amp;usg=__uIhJpQ1rj8lHTvr_sXorErx7MnM=&amp;h=1269&amp;w=1499&amp;sz=270&amp;hl=en&amp;start=6&amp;tbnid=eF429aLeZtGLpM:&amp;tbnh=127&amp;tbnw=150&amp;prev=/images?q=elephants&amp;gbv=2&amp;hl=en" TargetMode="External"/><Relationship Id="rId9" Type="http://schemas.openxmlformats.org/officeDocument/2006/relationships/image" Target="../media/image11.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9784" y="764704"/>
            <a:ext cx="8274664" cy="1618732"/>
          </a:xfrm>
        </p:spPr>
        <p:txBody>
          <a:bodyPr>
            <a:noAutofit/>
          </a:bodyPr>
          <a:lstStyle/>
          <a:p>
            <a:pPr algn="ctr"/>
            <a:r>
              <a:rPr lang="en-US" sz="2800" dirty="0" smtClean="0">
                <a:solidFill>
                  <a:srgbClr val="002060"/>
                </a:solidFill>
                <a:latin typeface="Tahoma" panose="020B0604030504040204" pitchFamily="34" charset="0"/>
                <a:ea typeface="Tahoma" panose="020B0604030504040204" pitchFamily="34" charset="0"/>
                <a:cs typeface="Tahoma" panose="020B0604030504040204" pitchFamily="34" charset="0"/>
              </a:rPr>
              <a:t>ADB support to IWRM </a:t>
            </a:r>
            <a:br>
              <a:rPr lang="en-US" sz="2800" dirty="0" smtClean="0">
                <a:solidFill>
                  <a:srgbClr val="002060"/>
                </a:solidFill>
                <a:latin typeface="Tahoma" panose="020B0604030504040204" pitchFamily="34" charset="0"/>
                <a:ea typeface="Tahoma" panose="020B0604030504040204" pitchFamily="34" charset="0"/>
                <a:cs typeface="Tahoma" panose="020B0604030504040204" pitchFamily="34" charset="0"/>
              </a:rPr>
            </a:br>
            <a:r>
              <a:rPr lang="en-US" sz="2800" dirty="0" smtClean="0">
                <a:solidFill>
                  <a:srgbClr val="002060"/>
                </a:solidFill>
                <a:latin typeface="Tahoma" panose="020B0604030504040204" pitchFamily="34" charset="0"/>
                <a:ea typeface="Tahoma" panose="020B0604030504040204" pitchFamily="34" charset="0"/>
                <a:cs typeface="Tahoma" panose="020B0604030504040204" pitchFamily="34" charset="0"/>
              </a:rPr>
              <a:t>Core concepts and Initiatives in India</a:t>
            </a:r>
            <a:br>
              <a:rPr lang="en-US" sz="2800" dirty="0" smtClean="0">
                <a:solidFill>
                  <a:srgbClr val="002060"/>
                </a:solidFill>
                <a:latin typeface="Tahoma" panose="020B0604030504040204" pitchFamily="34" charset="0"/>
                <a:ea typeface="Tahoma" panose="020B0604030504040204" pitchFamily="34" charset="0"/>
                <a:cs typeface="Tahoma" panose="020B0604030504040204" pitchFamily="34" charset="0"/>
              </a:rPr>
            </a:br>
            <a:r>
              <a:rPr lang="en-US" sz="2800" dirty="0" err="1" smtClean="0">
                <a:solidFill>
                  <a:srgbClr val="002060"/>
                </a:solidFill>
                <a:latin typeface="Tahoma" panose="020B0604030504040204" pitchFamily="34" charset="0"/>
                <a:ea typeface="Tahoma" panose="020B0604030504040204" pitchFamily="34" charset="0"/>
                <a:cs typeface="Tahoma" panose="020B0604030504040204" pitchFamily="34" charset="0"/>
              </a:rPr>
              <a:t>Odisha</a:t>
            </a:r>
            <a:r>
              <a:rPr lang="en-US" sz="2800" dirty="0" smtClean="0">
                <a:solidFill>
                  <a:srgbClr val="002060"/>
                </a:solidFill>
                <a:latin typeface="Tahoma" panose="020B0604030504040204" pitchFamily="34" charset="0"/>
                <a:ea typeface="Tahoma" panose="020B0604030504040204" pitchFamily="34" charset="0"/>
                <a:cs typeface="Tahoma" panose="020B0604030504040204" pitchFamily="34" charset="0"/>
              </a:rPr>
              <a:t> and Karnataka</a:t>
            </a:r>
            <a:endParaRPr lang="en-IN" sz="2800"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3" name="Subtitle 2"/>
          <p:cNvSpPr>
            <a:spLocks noGrp="1"/>
          </p:cNvSpPr>
          <p:nvPr>
            <p:ph type="subTitle" idx="1"/>
          </p:nvPr>
        </p:nvSpPr>
        <p:spPr>
          <a:xfrm>
            <a:off x="676275" y="4149080"/>
            <a:ext cx="7734300" cy="1800200"/>
          </a:xfrm>
        </p:spPr>
        <p:txBody>
          <a:bodyPr>
            <a:noAutofit/>
          </a:bodyPr>
          <a:lstStyle/>
          <a:p>
            <a:r>
              <a:rPr lang="en-US" sz="2800" b="1" dirty="0" smtClean="0">
                <a:solidFill>
                  <a:srgbClr val="317F51"/>
                </a:solidFill>
                <a:latin typeface="Tahoma" panose="020B0604030504040204" pitchFamily="34" charset="0"/>
                <a:ea typeface="Tahoma" panose="020B0604030504040204" pitchFamily="34" charset="0"/>
                <a:cs typeface="Tahoma" panose="020B0604030504040204" pitchFamily="34" charset="0"/>
              </a:rPr>
              <a:t>National Workshop on IWRM</a:t>
            </a:r>
          </a:p>
          <a:p>
            <a:r>
              <a:rPr lang="en-US" sz="1400" b="1" dirty="0" smtClean="0">
                <a:solidFill>
                  <a:srgbClr val="317F51"/>
                </a:solidFill>
                <a:latin typeface="Tahoma" panose="020B0604030504040204" pitchFamily="34" charset="0"/>
                <a:ea typeface="Tahoma" panose="020B0604030504040204" pitchFamily="34" charset="0"/>
                <a:cs typeface="Tahoma" panose="020B0604030504040204" pitchFamily="34" charset="0"/>
              </a:rPr>
              <a:t>Arnaud Cauchois</a:t>
            </a:r>
          </a:p>
          <a:p>
            <a:r>
              <a:rPr lang="en-US" sz="1400" b="1" dirty="0" smtClean="0">
                <a:solidFill>
                  <a:srgbClr val="317F51"/>
                </a:solidFill>
                <a:latin typeface="Tahoma" panose="020B0604030504040204" pitchFamily="34" charset="0"/>
                <a:ea typeface="Tahoma" panose="020B0604030504040204" pitchFamily="34" charset="0"/>
                <a:cs typeface="Tahoma" panose="020B0604030504040204" pitchFamily="34" charset="0"/>
              </a:rPr>
              <a:t>Sr. Water Resource Specialist</a:t>
            </a:r>
          </a:p>
          <a:p>
            <a:r>
              <a:rPr lang="en-US" sz="2800" b="1" i="1" dirty="0" smtClean="0">
                <a:solidFill>
                  <a:srgbClr val="C00000"/>
                </a:solidFill>
                <a:latin typeface="Tahoma" panose="020B0604030504040204" pitchFamily="34" charset="0"/>
                <a:ea typeface="Tahoma" panose="020B0604030504040204" pitchFamily="34" charset="0"/>
                <a:cs typeface="Tahoma" panose="020B0604030504040204" pitchFamily="34" charset="0"/>
              </a:rPr>
              <a:t> </a:t>
            </a:r>
          </a:p>
          <a:p>
            <a:r>
              <a:rPr lang="en-US" sz="2800" b="1" dirty="0" smtClean="0">
                <a:solidFill>
                  <a:srgbClr val="C00000"/>
                </a:solidFill>
                <a:latin typeface="Tahoma" panose="020B0604030504040204" pitchFamily="34" charset="0"/>
                <a:ea typeface="Tahoma" panose="020B0604030504040204" pitchFamily="34" charset="0"/>
                <a:cs typeface="Tahoma" panose="020B0604030504040204" pitchFamily="34" charset="0"/>
              </a:rPr>
              <a:t> </a:t>
            </a:r>
            <a:r>
              <a:rPr lang="en-US" sz="2000" dirty="0" smtClean="0">
                <a:solidFill>
                  <a:schemeClr val="accent4">
                    <a:lumMod val="60000"/>
                    <a:lumOff val="40000"/>
                  </a:schemeClr>
                </a:solidFill>
                <a:latin typeface="Tahoma" panose="020B0604030504040204" pitchFamily="34" charset="0"/>
                <a:ea typeface="Tahoma" panose="020B0604030504040204" pitchFamily="34" charset="0"/>
                <a:cs typeface="Tahoma" panose="020B0604030504040204" pitchFamily="34" charset="0"/>
              </a:rPr>
              <a:t>02-03 February 2015</a:t>
            </a:r>
          </a:p>
          <a:p>
            <a:endParaRPr lang="en-IN" sz="2800" b="1" dirty="0">
              <a:solidFill>
                <a:srgbClr val="002060"/>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739384152"/>
              </p:ext>
            </p:extLst>
          </p:nvPr>
        </p:nvGraphicFramePr>
        <p:xfrm>
          <a:off x="152854" y="5579765"/>
          <a:ext cx="1248405" cy="1152128"/>
        </p:xfrm>
        <a:graphic>
          <a:graphicData uri="http://schemas.openxmlformats.org/drawingml/2006/table">
            <a:tbl>
              <a:tblPr firstRow="1" firstCol="1" bandRow="1">
                <a:tableStyleId>{5C22544A-7EE6-4342-B048-85BDC9FD1C3A}</a:tableStyleId>
              </a:tblPr>
              <a:tblGrid>
                <a:gridCol w="1248405"/>
              </a:tblGrid>
              <a:tr h="1152128">
                <a:tc>
                  <a:txBody>
                    <a:bodyPr/>
                    <a:lstStyle/>
                    <a:p>
                      <a:pPr algn="ctr">
                        <a:spcAft>
                          <a:spcPts val="0"/>
                        </a:spcAft>
                        <a:tabLst>
                          <a:tab pos="2971800" algn="ctr"/>
                        </a:tabLst>
                      </a:pPr>
                      <a:r>
                        <a:rPr lang="en-US" sz="3200" b="0" dirty="0">
                          <a:solidFill>
                            <a:schemeClr val="bg1"/>
                          </a:solidFill>
                          <a:effectLst/>
                          <a:latin typeface="Times New Roman" panose="02020603050405020304" pitchFamily="18" charset="0"/>
                          <a:cs typeface="Times New Roman" panose="02020603050405020304" pitchFamily="18" charset="0"/>
                        </a:rPr>
                        <a:t>ADB</a:t>
                      </a:r>
                      <a:endParaRPr lang="en-IN" sz="3200" b="0" dirty="0">
                        <a:solidFill>
                          <a:schemeClr val="bg1"/>
                        </a:solidFill>
                        <a:effectLst/>
                        <a:latin typeface="Times New Roman" panose="02020603050405020304" pitchFamily="18" charset="0"/>
                        <a:ea typeface="SimSun"/>
                        <a:cs typeface="Times New Roman" panose="02020603050405020304" pitchFamily="18" charset="0"/>
                      </a:endParaRPr>
                    </a:p>
                  </a:txBody>
                  <a:tcPr marL="68580" marR="68580" marT="0" marB="0" anchor="ctr">
                    <a:solidFill>
                      <a:schemeClr val="tx2">
                        <a:lumMod val="75000"/>
                      </a:schemeClr>
                    </a:solidFill>
                  </a:tcPr>
                </a:tc>
              </a:tr>
            </a:tbl>
          </a:graphicData>
        </a:graphic>
      </p:graphicFrame>
      <p:sp>
        <p:nvSpPr>
          <p:cNvPr id="6" name="Slide Number Placeholder 5"/>
          <p:cNvSpPr>
            <a:spLocks noGrp="1"/>
          </p:cNvSpPr>
          <p:nvPr>
            <p:ph type="sldNum" sz="quarter" idx="12"/>
          </p:nvPr>
        </p:nvSpPr>
        <p:spPr/>
        <p:txBody>
          <a:bodyPr/>
          <a:lstStyle/>
          <a:p>
            <a:fld id="{E28D9E97-B0D6-4BB4-BD52-74DC467CCBDB}" type="slidenum">
              <a:rPr lang="en-IN" smtClean="0"/>
              <a:t>1</a:t>
            </a:fld>
            <a:endParaRPr lang="en-IN" dirty="0"/>
          </a:p>
        </p:txBody>
      </p:sp>
    </p:spTree>
    <p:extLst>
      <p:ext uri="{BB962C8B-B14F-4D97-AF65-F5344CB8AC3E}">
        <p14:creationId xmlns:p14="http://schemas.microsoft.com/office/powerpoint/2010/main" val="24989580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0000" lnSpcReduction="20000"/>
          </a:bodyPr>
          <a:lstStyle/>
          <a:p>
            <a:pPr marL="109728" indent="0">
              <a:buNone/>
            </a:pPr>
            <a:r>
              <a:rPr lang="en-US" b="1" dirty="0" smtClean="0"/>
              <a:t>Envisages step by step progress in introducing IWRM following 2007 state Water Policy:</a:t>
            </a:r>
          </a:p>
          <a:p>
            <a:pPr marL="109728" indent="0">
              <a:buNone/>
            </a:pPr>
            <a:endParaRPr lang="en-US" b="1" dirty="0" smtClean="0"/>
          </a:p>
          <a:p>
            <a:pPr marL="109728" indent="0">
              <a:buNone/>
            </a:pPr>
            <a:r>
              <a:rPr lang="en-US" sz="2900" b="1" dirty="0" smtClean="0"/>
              <a:t>Capacity development including : </a:t>
            </a:r>
          </a:p>
          <a:p>
            <a:r>
              <a:rPr lang="en-US" sz="2900" dirty="0" smtClean="0"/>
              <a:t>(i) strengthen grass root stakeholders consultation </a:t>
            </a:r>
          </a:p>
          <a:p>
            <a:r>
              <a:rPr lang="en-US" sz="2900" dirty="0" smtClean="0"/>
              <a:t>(ii) strengthening Orissa Water Planning Organization (OWPO), </a:t>
            </a:r>
          </a:p>
          <a:p>
            <a:r>
              <a:rPr lang="en-US" sz="2900" dirty="0" smtClean="0"/>
              <a:t>(iii) transform OWPO into a Water Mission training , mentoring, M&amp;E..</a:t>
            </a:r>
          </a:p>
          <a:p>
            <a:endParaRPr lang="en-US" sz="2900" b="1" dirty="0" smtClean="0"/>
          </a:p>
          <a:p>
            <a:pPr marL="109728" indent="0">
              <a:buNone/>
            </a:pPr>
            <a:r>
              <a:rPr lang="en-US" sz="2900" b="1" dirty="0" smtClean="0"/>
              <a:t>Implementing actions including: </a:t>
            </a:r>
          </a:p>
          <a:p>
            <a:r>
              <a:rPr lang="en-US" sz="2900" dirty="0" smtClean="0"/>
              <a:t>(i) informed dialogues and awareness raising, </a:t>
            </a:r>
          </a:p>
          <a:p>
            <a:r>
              <a:rPr lang="en-US" sz="2900" dirty="0" smtClean="0"/>
              <a:t>(ii) Water planning </a:t>
            </a:r>
          </a:p>
          <a:p>
            <a:r>
              <a:rPr lang="en-US" sz="2900" dirty="0" smtClean="0"/>
              <a:t>(iii) Water allocation and pricing including </a:t>
            </a:r>
          </a:p>
          <a:p>
            <a:r>
              <a:rPr lang="en-US" sz="2900" dirty="0" smtClean="0"/>
              <a:t>(iv) Water Law Regulatory reforms</a:t>
            </a:r>
            <a:endParaRPr lang="en-US" b="1" dirty="0"/>
          </a:p>
        </p:txBody>
      </p:sp>
      <p:sp>
        <p:nvSpPr>
          <p:cNvPr id="3" name="Slide Number Placeholder 2"/>
          <p:cNvSpPr>
            <a:spLocks noGrp="1"/>
          </p:cNvSpPr>
          <p:nvPr>
            <p:ph type="sldNum" sz="quarter" idx="12"/>
          </p:nvPr>
        </p:nvSpPr>
        <p:spPr/>
        <p:txBody>
          <a:bodyPr/>
          <a:lstStyle/>
          <a:p>
            <a:fld id="{E28D9E97-B0D6-4BB4-BD52-74DC467CCBDB}" type="slidenum">
              <a:rPr lang="en-IN" smtClean="0"/>
              <a:t>10</a:t>
            </a:fld>
            <a:endParaRPr lang="en-IN"/>
          </a:p>
        </p:txBody>
      </p:sp>
      <p:sp>
        <p:nvSpPr>
          <p:cNvPr id="4" name="Title 3"/>
          <p:cNvSpPr>
            <a:spLocks noGrp="1"/>
          </p:cNvSpPr>
          <p:nvPr>
            <p:ph type="title"/>
          </p:nvPr>
        </p:nvSpPr>
        <p:spPr/>
        <p:txBody>
          <a:bodyPr>
            <a:normAutofit fontScale="90000"/>
          </a:bodyPr>
          <a:lstStyle/>
          <a:p>
            <a:r>
              <a:rPr lang="en-US" dirty="0" err="1" smtClean="0">
                <a:solidFill>
                  <a:srgbClr val="FF0000"/>
                </a:solidFill>
              </a:rPr>
              <a:t>Odisha</a:t>
            </a:r>
            <a:r>
              <a:rPr lang="en-US" dirty="0" smtClean="0">
                <a:solidFill>
                  <a:srgbClr val="FF0000"/>
                </a:solidFill>
              </a:rPr>
              <a:t> institutional road map towards IWRM 2008-2018</a:t>
            </a:r>
            <a:endParaRPr lang="en-US" dirty="0">
              <a:solidFill>
                <a:srgbClr val="FF0000"/>
              </a:solidFill>
            </a:endParaRPr>
          </a:p>
        </p:txBody>
      </p:sp>
    </p:spTree>
    <p:extLst>
      <p:ext uri="{BB962C8B-B14F-4D97-AF65-F5344CB8AC3E}">
        <p14:creationId xmlns:p14="http://schemas.microsoft.com/office/powerpoint/2010/main" val="16757444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pPr marL="109728" indent="0">
              <a:buNone/>
            </a:pPr>
            <a:r>
              <a:rPr lang="en-US" dirty="0" smtClean="0"/>
              <a:t>Below expectations:</a:t>
            </a:r>
          </a:p>
          <a:p>
            <a:pPr marL="109728" lvl="0" indent="0">
              <a:buClr>
                <a:srgbClr val="2DA2BF"/>
              </a:buClr>
              <a:buNone/>
            </a:pPr>
            <a:r>
              <a:rPr lang="en-US" sz="1900" b="1" dirty="0">
                <a:solidFill>
                  <a:prstClr val="black"/>
                </a:solidFill>
              </a:rPr>
              <a:t>Capacity development including : </a:t>
            </a:r>
          </a:p>
          <a:p>
            <a:pPr lvl="0">
              <a:buClr>
                <a:srgbClr val="2DA2BF"/>
              </a:buClr>
            </a:pPr>
            <a:r>
              <a:rPr lang="en-US" sz="1900" dirty="0">
                <a:solidFill>
                  <a:prstClr val="black"/>
                </a:solidFill>
              </a:rPr>
              <a:t>(i) </a:t>
            </a:r>
            <a:r>
              <a:rPr lang="en-US" sz="1900" dirty="0" smtClean="0">
                <a:solidFill>
                  <a:prstClr val="black"/>
                </a:solidFill>
              </a:rPr>
              <a:t>strengthen </a:t>
            </a:r>
            <a:r>
              <a:rPr lang="en-US" sz="1900" dirty="0">
                <a:solidFill>
                  <a:prstClr val="black"/>
                </a:solidFill>
              </a:rPr>
              <a:t>grass root stakeholders </a:t>
            </a:r>
            <a:r>
              <a:rPr lang="en-US" sz="1900" dirty="0" smtClean="0">
                <a:solidFill>
                  <a:prstClr val="black"/>
                </a:solidFill>
              </a:rPr>
              <a:t>: </a:t>
            </a:r>
            <a:r>
              <a:rPr lang="en-US" sz="1900" dirty="0" smtClean="0">
                <a:solidFill>
                  <a:srgbClr val="FF0000"/>
                </a:solidFill>
              </a:rPr>
              <a:t>nothing except reports online</a:t>
            </a:r>
            <a:endParaRPr lang="en-US" sz="1900" dirty="0">
              <a:solidFill>
                <a:srgbClr val="FF0000"/>
              </a:solidFill>
            </a:endParaRPr>
          </a:p>
          <a:p>
            <a:pPr lvl="0">
              <a:buClr>
                <a:srgbClr val="2DA2BF"/>
              </a:buClr>
            </a:pPr>
            <a:r>
              <a:rPr lang="en-US" sz="1900" dirty="0">
                <a:solidFill>
                  <a:prstClr val="black"/>
                </a:solidFill>
              </a:rPr>
              <a:t>(ii) </a:t>
            </a:r>
            <a:r>
              <a:rPr lang="en-US" sz="1900" dirty="0" smtClean="0">
                <a:solidFill>
                  <a:prstClr val="black"/>
                </a:solidFill>
              </a:rPr>
              <a:t>strengthening OWPO: </a:t>
            </a:r>
            <a:r>
              <a:rPr lang="en-US" sz="1900" dirty="0" smtClean="0">
                <a:solidFill>
                  <a:srgbClr val="FF0000"/>
                </a:solidFill>
              </a:rPr>
              <a:t>limited to  a GIS unit</a:t>
            </a:r>
            <a:r>
              <a:rPr lang="en-US" sz="1900" dirty="0">
                <a:solidFill>
                  <a:prstClr val="black"/>
                </a:solidFill>
              </a:rPr>
              <a:t> </a:t>
            </a:r>
            <a:r>
              <a:rPr lang="en-US" sz="1900" dirty="0" smtClean="0">
                <a:solidFill>
                  <a:srgbClr val="FF0000"/>
                </a:solidFill>
              </a:rPr>
              <a:t>and training of 3 staffs</a:t>
            </a:r>
            <a:endParaRPr lang="en-US" sz="1900" dirty="0">
              <a:solidFill>
                <a:srgbClr val="FF0000"/>
              </a:solidFill>
            </a:endParaRPr>
          </a:p>
          <a:p>
            <a:pPr lvl="0">
              <a:buClr>
                <a:srgbClr val="2DA2BF"/>
              </a:buClr>
            </a:pPr>
            <a:r>
              <a:rPr lang="en-US" sz="1900" dirty="0">
                <a:solidFill>
                  <a:prstClr val="black"/>
                </a:solidFill>
              </a:rPr>
              <a:t>(iii) transform OWPO into a Water Mission </a:t>
            </a:r>
            <a:r>
              <a:rPr lang="en-US" sz="1900" dirty="0" smtClean="0">
                <a:solidFill>
                  <a:prstClr val="black"/>
                </a:solidFill>
              </a:rPr>
              <a:t>: </a:t>
            </a:r>
            <a:r>
              <a:rPr lang="en-US" sz="1900" dirty="0" smtClean="0">
                <a:solidFill>
                  <a:srgbClr val="FF0000"/>
                </a:solidFill>
              </a:rPr>
              <a:t>not initiated –  too ambitious</a:t>
            </a:r>
            <a:endParaRPr lang="en-US" sz="1900" dirty="0">
              <a:solidFill>
                <a:srgbClr val="FF0000"/>
              </a:solidFill>
            </a:endParaRPr>
          </a:p>
          <a:p>
            <a:pPr marL="109728" lvl="0" indent="0">
              <a:buClr>
                <a:srgbClr val="2DA2BF"/>
              </a:buClr>
              <a:buNone/>
            </a:pPr>
            <a:r>
              <a:rPr lang="en-US" sz="1900" b="1" dirty="0" smtClean="0">
                <a:solidFill>
                  <a:prstClr val="black"/>
                </a:solidFill>
              </a:rPr>
              <a:t>Implementing </a:t>
            </a:r>
            <a:r>
              <a:rPr lang="en-US" sz="1900" b="1" dirty="0">
                <a:solidFill>
                  <a:prstClr val="black"/>
                </a:solidFill>
              </a:rPr>
              <a:t>actions including: </a:t>
            </a:r>
          </a:p>
          <a:p>
            <a:pPr lvl="0">
              <a:buClr>
                <a:srgbClr val="2DA2BF"/>
              </a:buClr>
            </a:pPr>
            <a:r>
              <a:rPr lang="en-US" sz="1900" dirty="0">
                <a:solidFill>
                  <a:prstClr val="black"/>
                </a:solidFill>
              </a:rPr>
              <a:t>(i) informed dialogues and awareness </a:t>
            </a:r>
            <a:r>
              <a:rPr lang="en-US" sz="1900" dirty="0" smtClean="0">
                <a:solidFill>
                  <a:prstClr val="black"/>
                </a:solidFill>
              </a:rPr>
              <a:t>raising: </a:t>
            </a:r>
            <a:r>
              <a:rPr lang="en-US" sz="1900" dirty="0" smtClean="0">
                <a:solidFill>
                  <a:srgbClr val="FF0000"/>
                </a:solidFill>
              </a:rPr>
              <a:t>No action</a:t>
            </a:r>
            <a:endParaRPr lang="en-US" sz="1900" dirty="0">
              <a:solidFill>
                <a:srgbClr val="FF0000"/>
              </a:solidFill>
            </a:endParaRPr>
          </a:p>
          <a:p>
            <a:pPr lvl="0">
              <a:buClr>
                <a:srgbClr val="2DA2BF"/>
              </a:buClr>
            </a:pPr>
            <a:r>
              <a:rPr lang="en-US" sz="1900" dirty="0">
                <a:solidFill>
                  <a:prstClr val="black"/>
                </a:solidFill>
              </a:rPr>
              <a:t>(ii) Water planning </a:t>
            </a:r>
            <a:r>
              <a:rPr lang="en-US" sz="1900" dirty="0" smtClean="0">
                <a:solidFill>
                  <a:prstClr val="black"/>
                </a:solidFill>
              </a:rPr>
              <a:t>: </a:t>
            </a:r>
            <a:r>
              <a:rPr lang="en-US" sz="1900" dirty="0" smtClean="0">
                <a:solidFill>
                  <a:srgbClr val="FF0000"/>
                </a:solidFill>
              </a:rPr>
              <a:t> Baitarani RBO established through decree but has not yet met, little action beyond that no basin plans, no progress on </a:t>
            </a:r>
            <a:r>
              <a:rPr lang="en-US" sz="1900" dirty="0" smtClean="0">
                <a:solidFill>
                  <a:srgbClr val="FF0000"/>
                </a:solidFill>
              </a:rPr>
              <a:t>IS, E-flow may be too ambitious.</a:t>
            </a:r>
            <a:endParaRPr lang="en-US" sz="1900" dirty="0">
              <a:solidFill>
                <a:srgbClr val="FF0000"/>
              </a:solidFill>
            </a:endParaRPr>
          </a:p>
          <a:p>
            <a:pPr lvl="0">
              <a:buClr>
                <a:srgbClr val="2DA2BF"/>
              </a:buClr>
            </a:pPr>
            <a:r>
              <a:rPr lang="en-US" sz="1900" dirty="0">
                <a:solidFill>
                  <a:prstClr val="black"/>
                </a:solidFill>
              </a:rPr>
              <a:t> (iii) Water allocation and pricing :</a:t>
            </a:r>
            <a:r>
              <a:rPr lang="en-US" sz="1900" dirty="0" smtClean="0">
                <a:solidFill>
                  <a:prstClr val="black"/>
                </a:solidFill>
              </a:rPr>
              <a:t> </a:t>
            </a:r>
            <a:r>
              <a:rPr lang="en-US" sz="1900" dirty="0">
                <a:solidFill>
                  <a:srgbClr val="FF0000"/>
                </a:solidFill>
              </a:rPr>
              <a:t>(</a:t>
            </a:r>
            <a:r>
              <a:rPr lang="en-US" sz="1900" dirty="0" smtClean="0">
                <a:solidFill>
                  <a:srgbClr val="FF0000"/>
                </a:solidFill>
              </a:rPr>
              <a:t>a) </a:t>
            </a:r>
            <a:r>
              <a:rPr lang="en-US" sz="1900" dirty="0" err="1" smtClean="0">
                <a:solidFill>
                  <a:srgbClr val="FF0000"/>
                </a:solidFill>
              </a:rPr>
              <a:t>Odisha</a:t>
            </a:r>
            <a:r>
              <a:rPr lang="en-US" sz="1900" dirty="0" smtClean="0">
                <a:solidFill>
                  <a:srgbClr val="FF0000"/>
                </a:solidFill>
              </a:rPr>
              <a:t> </a:t>
            </a:r>
            <a:r>
              <a:rPr lang="en-US" sz="1900" dirty="0">
                <a:solidFill>
                  <a:srgbClr val="FF0000"/>
                </a:solidFill>
              </a:rPr>
              <a:t>Water Regulatory </a:t>
            </a:r>
            <a:r>
              <a:rPr lang="en-US" sz="1900" dirty="0" smtClean="0">
                <a:solidFill>
                  <a:srgbClr val="FF0000"/>
                </a:solidFill>
              </a:rPr>
              <a:t>Authority proposal sent to government but reservations, no other progress </a:t>
            </a:r>
          </a:p>
          <a:p>
            <a:pPr lvl="0">
              <a:buClr>
                <a:srgbClr val="2DA2BF"/>
              </a:buClr>
            </a:pPr>
            <a:r>
              <a:rPr lang="en-US" sz="1900" dirty="0" smtClean="0">
                <a:solidFill>
                  <a:prstClr val="black"/>
                </a:solidFill>
              </a:rPr>
              <a:t> (iv) </a:t>
            </a:r>
            <a:r>
              <a:rPr lang="en-US" sz="1900" dirty="0">
                <a:solidFill>
                  <a:prstClr val="black"/>
                </a:solidFill>
              </a:rPr>
              <a:t>Water Law Regulatory reforms including </a:t>
            </a:r>
            <a:r>
              <a:rPr lang="en-US" sz="1900" dirty="0" smtClean="0">
                <a:solidFill>
                  <a:srgbClr val="FF0000"/>
                </a:solidFill>
              </a:rPr>
              <a:t>no actions</a:t>
            </a:r>
            <a:r>
              <a:rPr lang="en-US" sz="1800" dirty="0" smtClean="0">
                <a:solidFill>
                  <a:prstClr val="black"/>
                </a:solidFill>
              </a:rPr>
              <a:t>.</a:t>
            </a:r>
            <a:endParaRPr lang="en-US" sz="1800" dirty="0">
              <a:solidFill>
                <a:prstClr val="black"/>
              </a:solidFill>
            </a:endParaRPr>
          </a:p>
          <a:p>
            <a:endParaRPr lang="en-US" sz="1800" dirty="0" smtClean="0"/>
          </a:p>
          <a:p>
            <a:endParaRPr lang="en-US" dirty="0"/>
          </a:p>
        </p:txBody>
      </p:sp>
      <p:sp>
        <p:nvSpPr>
          <p:cNvPr id="3" name="Slide Number Placeholder 2"/>
          <p:cNvSpPr>
            <a:spLocks noGrp="1"/>
          </p:cNvSpPr>
          <p:nvPr>
            <p:ph type="sldNum" sz="quarter" idx="12"/>
          </p:nvPr>
        </p:nvSpPr>
        <p:spPr/>
        <p:txBody>
          <a:bodyPr/>
          <a:lstStyle/>
          <a:p>
            <a:fld id="{E28D9E97-B0D6-4BB4-BD52-74DC467CCBDB}" type="slidenum">
              <a:rPr lang="en-IN" smtClean="0"/>
              <a:t>11</a:t>
            </a:fld>
            <a:endParaRPr lang="en-IN"/>
          </a:p>
        </p:txBody>
      </p:sp>
      <p:sp>
        <p:nvSpPr>
          <p:cNvPr id="4" name="Title 3"/>
          <p:cNvSpPr>
            <a:spLocks noGrp="1"/>
          </p:cNvSpPr>
          <p:nvPr>
            <p:ph type="title"/>
          </p:nvPr>
        </p:nvSpPr>
        <p:spPr/>
        <p:txBody>
          <a:bodyPr>
            <a:normAutofit/>
          </a:bodyPr>
          <a:lstStyle/>
          <a:p>
            <a:r>
              <a:rPr lang="en-US" dirty="0" smtClean="0">
                <a:solidFill>
                  <a:srgbClr val="FF0000"/>
                </a:solidFill>
              </a:rPr>
              <a:t>IWRM Road map –results so far</a:t>
            </a:r>
            <a:endParaRPr lang="en-US" dirty="0"/>
          </a:p>
        </p:txBody>
      </p:sp>
    </p:spTree>
    <p:extLst>
      <p:ext uri="{BB962C8B-B14F-4D97-AF65-F5344CB8AC3E}">
        <p14:creationId xmlns:p14="http://schemas.microsoft.com/office/powerpoint/2010/main" val="229401102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r>
              <a:rPr lang="en-US" dirty="0" smtClean="0"/>
              <a:t>Build capacity and leadership – one champion not enough – only engineers not conducive – state must invest in building capacity for IWRM </a:t>
            </a:r>
          </a:p>
          <a:p>
            <a:r>
              <a:rPr lang="en-US" dirty="0" smtClean="0"/>
              <a:t>Secure public participation and ownership –communication plan</a:t>
            </a:r>
          </a:p>
          <a:p>
            <a:r>
              <a:rPr lang="en-US" dirty="0" smtClean="0"/>
              <a:t>Put more effort on the “how” than the “what” to do – practical work-plan versus prior set of actions</a:t>
            </a:r>
          </a:p>
          <a:p>
            <a:r>
              <a:rPr lang="en-US" dirty="0" smtClean="0"/>
              <a:t>Start with most pressing issues, and the lower hanging fruits, progress step by step - in the basin and most affected basins (need a crisis)</a:t>
            </a:r>
          </a:p>
          <a:p>
            <a:r>
              <a:rPr lang="en-US" dirty="0"/>
              <a:t>IWRM </a:t>
            </a:r>
            <a:r>
              <a:rPr lang="en-US" dirty="0" smtClean="0"/>
              <a:t>road map </a:t>
            </a:r>
            <a:r>
              <a:rPr lang="en-US" dirty="0"/>
              <a:t>as guiding </a:t>
            </a:r>
            <a:r>
              <a:rPr lang="en-US" dirty="0" smtClean="0"/>
              <a:t>framework </a:t>
            </a:r>
            <a:r>
              <a:rPr lang="en-US" dirty="0"/>
              <a:t>– not prescriptive</a:t>
            </a:r>
          </a:p>
          <a:p>
            <a:endParaRPr lang="en-US" dirty="0"/>
          </a:p>
        </p:txBody>
      </p:sp>
      <p:sp>
        <p:nvSpPr>
          <p:cNvPr id="3" name="Slide Number Placeholder 2"/>
          <p:cNvSpPr>
            <a:spLocks noGrp="1"/>
          </p:cNvSpPr>
          <p:nvPr>
            <p:ph type="sldNum" sz="quarter" idx="12"/>
          </p:nvPr>
        </p:nvSpPr>
        <p:spPr/>
        <p:txBody>
          <a:bodyPr/>
          <a:lstStyle/>
          <a:p>
            <a:fld id="{E28D9E97-B0D6-4BB4-BD52-74DC467CCBDB}" type="slidenum">
              <a:rPr lang="en-IN" smtClean="0"/>
              <a:t>12</a:t>
            </a:fld>
            <a:endParaRPr lang="en-IN"/>
          </a:p>
        </p:txBody>
      </p:sp>
      <p:sp>
        <p:nvSpPr>
          <p:cNvPr id="4" name="Title 3"/>
          <p:cNvSpPr>
            <a:spLocks noGrp="1"/>
          </p:cNvSpPr>
          <p:nvPr>
            <p:ph type="title"/>
          </p:nvPr>
        </p:nvSpPr>
        <p:spPr/>
        <p:txBody>
          <a:bodyPr>
            <a:normAutofit/>
          </a:bodyPr>
          <a:lstStyle/>
          <a:p>
            <a:r>
              <a:rPr lang="en-US" dirty="0" smtClean="0">
                <a:solidFill>
                  <a:srgbClr val="FF0000"/>
                </a:solidFill>
              </a:rPr>
              <a:t>Some lessons learned </a:t>
            </a:r>
            <a:endParaRPr lang="en-US" dirty="0"/>
          </a:p>
        </p:txBody>
      </p:sp>
    </p:spTree>
    <p:extLst>
      <p:ext uri="{BB962C8B-B14F-4D97-AF65-F5344CB8AC3E}">
        <p14:creationId xmlns:p14="http://schemas.microsoft.com/office/powerpoint/2010/main" val="148526610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re 1"/>
          <p:cNvSpPr>
            <a:spLocks noGrp="1"/>
          </p:cNvSpPr>
          <p:nvPr>
            <p:ph type="ctrTitle"/>
          </p:nvPr>
        </p:nvSpPr>
        <p:spPr>
          <a:xfrm>
            <a:off x="684213" y="2708275"/>
            <a:ext cx="7772400" cy="990600"/>
          </a:xfrm>
        </p:spPr>
        <p:txBody>
          <a:bodyPr/>
          <a:lstStyle/>
          <a:p>
            <a:r>
              <a:rPr lang="fr-FR" altLang="fr-FR" dirty="0" err="1" smtClean="0">
                <a:solidFill>
                  <a:srgbClr val="FF3300"/>
                </a:solidFill>
                <a:ea typeface="ＭＳ Ｐゴシック" pitchFamily="34" charset="-128"/>
              </a:rPr>
              <a:t>Thanks</a:t>
            </a:r>
            <a:r>
              <a:rPr lang="fr-FR" altLang="fr-FR" dirty="0" smtClean="0">
                <a:solidFill>
                  <a:srgbClr val="FF3300"/>
                </a:solidFill>
                <a:ea typeface="ＭＳ Ｐゴシック" pitchFamily="34" charset="-128"/>
              </a:rPr>
              <a:t> for </a:t>
            </a:r>
            <a:r>
              <a:rPr lang="fr-FR" altLang="fr-FR" dirty="0" err="1" smtClean="0">
                <a:solidFill>
                  <a:srgbClr val="FF3300"/>
                </a:solidFill>
                <a:ea typeface="ＭＳ Ｐゴシック" pitchFamily="34" charset="-128"/>
              </a:rPr>
              <a:t>your</a:t>
            </a:r>
            <a:r>
              <a:rPr lang="fr-FR" altLang="fr-FR" dirty="0" smtClean="0">
                <a:solidFill>
                  <a:srgbClr val="FF3300"/>
                </a:solidFill>
                <a:ea typeface="ＭＳ Ｐゴシック" pitchFamily="34" charset="-128"/>
              </a:rPr>
              <a:t> attention</a:t>
            </a:r>
          </a:p>
        </p:txBody>
      </p:sp>
      <p:sp>
        <p:nvSpPr>
          <p:cNvPr id="28675" name="Espace réservé du numéro de diapositive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r" eaLnBrk="1" hangingPunct="1"/>
            <a:fld id="{2F0080C9-0481-41E9-899B-78A00CB2EDB6}" type="slidenum">
              <a:rPr lang="fr-FR" altLang="fr-FR" smtClean="0">
                <a:cs typeface="Arial" charset="0"/>
              </a:rPr>
              <a:pPr algn="r" eaLnBrk="1" hangingPunct="1"/>
              <a:t>13</a:t>
            </a:fld>
            <a:endParaRPr lang="fr-FR" altLang="fr-FR" dirty="0" smtClean="0">
              <a:cs typeface="Arial" charset="0"/>
            </a:endParaRPr>
          </a:p>
        </p:txBody>
      </p:sp>
      <p:graphicFrame>
        <p:nvGraphicFramePr>
          <p:cNvPr id="5" name="Table 4"/>
          <p:cNvGraphicFramePr>
            <a:graphicFrameLocks noGrp="1"/>
          </p:cNvGraphicFramePr>
          <p:nvPr>
            <p:extLst>
              <p:ext uri="{D42A27DB-BD31-4B8C-83A1-F6EECF244321}">
                <p14:modId xmlns:p14="http://schemas.microsoft.com/office/powerpoint/2010/main" val="4224246739"/>
              </p:ext>
            </p:extLst>
          </p:nvPr>
        </p:nvGraphicFramePr>
        <p:xfrm>
          <a:off x="152854" y="5579765"/>
          <a:ext cx="1248405" cy="1152128"/>
        </p:xfrm>
        <a:graphic>
          <a:graphicData uri="http://schemas.openxmlformats.org/drawingml/2006/table">
            <a:tbl>
              <a:tblPr firstRow="1" firstCol="1" bandRow="1">
                <a:tableStyleId>{5C22544A-7EE6-4342-B048-85BDC9FD1C3A}</a:tableStyleId>
              </a:tblPr>
              <a:tblGrid>
                <a:gridCol w="1248405"/>
              </a:tblGrid>
              <a:tr h="1152128">
                <a:tc>
                  <a:txBody>
                    <a:bodyPr/>
                    <a:lstStyle/>
                    <a:p>
                      <a:pPr algn="ctr">
                        <a:spcAft>
                          <a:spcPts val="0"/>
                        </a:spcAft>
                        <a:tabLst>
                          <a:tab pos="2971800" algn="ctr"/>
                        </a:tabLst>
                      </a:pPr>
                      <a:r>
                        <a:rPr lang="en-US" sz="3200" b="0" dirty="0">
                          <a:solidFill>
                            <a:schemeClr val="bg1"/>
                          </a:solidFill>
                          <a:effectLst/>
                          <a:latin typeface="Times New Roman" panose="02020603050405020304" pitchFamily="18" charset="0"/>
                          <a:cs typeface="Times New Roman" panose="02020603050405020304" pitchFamily="18" charset="0"/>
                        </a:rPr>
                        <a:t>ADB</a:t>
                      </a:r>
                      <a:endParaRPr lang="en-IN" sz="3200" b="0" dirty="0">
                        <a:solidFill>
                          <a:schemeClr val="bg1"/>
                        </a:solidFill>
                        <a:effectLst/>
                        <a:latin typeface="Times New Roman" panose="02020603050405020304" pitchFamily="18" charset="0"/>
                        <a:ea typeface="SimSun"/>
                        <a:cs typeface="Times New Roman" panose="02020603050405020304" pitchFamily="18" charset="0"/>
                      </a:endParaRPr>
                    </a:p>
                  </a:txBody>
                  <a:tcPr marL="68580" marR="68580" marT="0" marB="0" anchor="ctr">
                    <a:solidFill>
                      <a:schemeClr val="tx2">
                        <a:lumMod val="75000"/>
                      </a:schemeClr>
                    </a:solidFill>
                  </a:tcPr>
                </a:tc>
              </a:tr>
            </a:tbl>
          </a:graphicData>
        </a:graphic>
      </p:graphicFrame>
    </p:spTree>
    <p:extLst>
      <p:ext uri="{BB962C8B-B14F-4D97-AF65-F5344CB8AC3E}">
        <p14:creationId xmlns:p14="http://schemas.microsoft.com/office/powerpoint/2010/main" val="29436739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27584" y="644321"/>
            <a:ext cx="7704856" cy="5529119"/>
          </a:xfrm>
        </p:spPr>
        <p:txBody>
          <a:bodyPr>
            <a:noAutofit/>
          </a:bodyPr>
          <a:lstStyle/>
          <a:p>
            <a:pPr marL="109728" indent="0">
              <a:buNone/>
            </a:pPr>
            <a:endParaRPr lang="en-US" sz="3200" dirty="0" smtClean="0">
              <a:solidFill>
                <a:srgbClr val="002060"/>
              </a:solidFill>
              <a:latin typeface="Tahoma" panose="020B0604030504040204" pitchFamily="34" charset="0"/>
              <a:ea typeface="Tahoma" panose="020B0604030504040204" pitchFamily="34" charset="0"/>
              <a:cs typeface="Tahoma" panose="020B0604030504040204" pitchFamily="34" charset="0"/>
            </a:endParaRPr>
          </a:p>
          <a:p>
            <a:r>
              <a:rPr lang="en-US" sz="3200" dirty="0">
                <a:solidFill>
                  <a:srgbClr val="C00000"/>
                </a:solidFill>
                <a:latin typeface="Tahoma" panose="020B0604030504040204" pitchFamily="34" charset="0"/>
                <a:ea typeface="Tahoma" panose="020B0604030504040204" pitchFamily="34" charset="0"/>
                <a:cs typeface="Tahoma" panose="020B0604030504040204" pitchFamily="34" charset="0"/>
              </a:rPr>
              <a:t>C</a:t>
            </a:r>
            <a:r>
              <a:rPr lang="en-US" sz="3200" dirty="0" smtClean="0">
                <a:solidFill>
                  <a:srgbClr val="C00000"/>
                </a:solidFill>
                <a:latin typeface="Tahoma" panose="020B0604030504040204" pitchFamily="34" charset="0"/>
                <a:ea typeface="Tahoma" panose="020B0604030504040204" pitchFamily="34" charset="0"/>
                <a:cs typeface="Tahoma" panose="020B0604030504040204" pitchFamily="34" charset="0"/>
              </a:rPr>
              <a:t>ore concept</a:t>
            </a:r>
          </a:p>
          <a:p>
            <a:r>
              <a:rPr lang="en-US" sz="3200" dirty="0" smtClean="0">
                <a:solidFill>
                  <a:srgbClr val="002060"/>
                </a:solidFill>
                <a:latin typeface="Tahoma" panose="020B0604030504040204" pitchFamily="34" charset="0"/>
                <a:ea typeface="Tahoma" panose="020B0604030504040204" pitchFamily="34" charset="0"/>
                <a:cs typeface="Tahoma" panose="020B0604030504040204" pitchFamily="34" charset="0"/>
              </a:rPr>
              <a:t>Orissa Baitarani River Basin</a:t>
            </a:r>
          </a:p>
          <a:p>
            <a:r>
              <a:rPr lang="en-US" sz="3200" dirty="0">
                <a:solidFill>
                  <a:srgbClr val="C00000"/>
                </a:solidFill>
                <a:latin typeface="Tahoma" panose="020B0604030504040204" pitchFamily="34" charset="0"/>
                <a:ea typeface="Tahoma" panose="020B0604030504040204" pitchFamily="34" charset="0"/>
                <a:cs typeface="Tahoma" panose="020B0604030504040204" pitchFamily="34" charset="0"/>
              </a:rPr>
              <a:t>Some lessons learned</a:t>
            </a:r>
            <a:endParaRPr lang="en-US" sz="3200" dirty="0" smtClean="0">
              <a:solidFill>
                <a:srgbClr val="002060"/>
              </a:solidFill>
              <a:latin typeface="Tahoma" panose="020B0604030504040204" pitchFamily="34" charset="0"/>
              <a:ea typeface="Tahoma" panose="020B0604030504040204" pitchFamily="34" charset="0"/>
              <a:cs typeface="Tahoma" panose="020B0604030504040204" pitchFamily="34" charset="0"/>
            </a:endParaRPr>
          </a:p>
          <a:p>
            <a:r>
              <a:rPr lang="en-US" sz="3200" dirty="0" smtClean="0">
                <a:solidFill>
                  <a:srgbClr val="002060"/>
                </a:solidFill>
                <a:latin typeface="Tahoma" panose="020B0604030504040204" pitchFamily="34" charset="0"/>
                <a:ea typeface="Tahoma" panose="020B0604030504040204" pitchFamily="34" charset="0"/>
                <a:cs typeface="Tahoma" panose="020B0604030504040204" pitchFamily="34" charset="0"/>
              </a:rPr>
              <a:t>Karnataka I&amp;SWRMP</a:t>
            </a:r>
            <a:endParaRPr lang="en-US" sz="3200" dirty="0">
              <a:solidFill>
                <a:srgbClr val="002060"/>
              </a:solidFill>
              <a:latin typeface="Tahoma" panose="020B0604030504040204" pitchFamily="34" charset="0"/>
              <a:ea typeface="Tahoma" panose="020B0604030504040204" pitchFamily="34" charset="0"/>
              <a:cs typeface="Tahoma" panose="020B0604030504040204" pitchFamily="34" charset="0"/>
            </a:endParaRPr>
          </a:p>
          <a:p>
            <a:pPr marL="109728" indent="0">
              <a:buNone/>
            </a:pPr>
            <a:endParaRPr lang="en-US" sz="3200" dirty="0" smtClean="0">
              <a:solidFill>
                <a:srgbClr val="002060"/>
              </a:solidFill>
              <a:latin typeface="Tahoma" panose="020B0604030504040204" pitchFamily="34" charset="0"/>
              <a:ea typeface="Tahoma" panose="020B0604030504040204" pitchFamily="34" charset="0"/>
              <a:cs typeface="Tahoma" panose="020B0604030504040204" pitchFamily="34" charset="0"/>
            </a:endParaRPr>
          </a:p>
          <a:p>
            <a:pPr marL="0" indent="0">
              <a:buNone/>
            </a:pPr>
            <a:endParaRPr lang="en-US" sz="2000" dirty="0" smtClean="0">
              <a:solidFill>
                <a:srgbClr val="C00000"/>
              </a:solidFill>
              <a:latin typeface="Tahoma" panose="020B0604030504040204" pitchFamily="34" charset="0"/>
              <a:ea typeface="Tahoma" panose="020B0604030504040204" pitchFamily="34" charset="0"/>
              <a:cs typeface="Tahoma" panose="020B0604030504040204" pitchFamily="34" charset="0"/>
            </a:endParaRPr>
          </a:p>
          <a:p>
            <a:pPr marL="457200" lvl="1" indent="0">
              <a:buNone/>
            </a:pPr>
            <a:endParaRPr lang="en-US" sz="2000" dirty="0" smtClean="0">
              <a:solidFill>
                <a:srgbClr val="002060"/>
              </a:solidFill>
              <a:latin typeface="Tahoma" panose="020B0604030504040204" pitchFamily="34" charset="0"/>
              <a:ea typeface="Tahoma" panose="020B0604030504040204" pitchFamily="34" charset="0"/>
              <a:cs typeface="Tahoma" panose="020B0604030504040204" pitchFamily="34" charset="0"/>
            </a:endParaRPr>
          </a:p>
          <a:p>
            <a:endParaRPr lang="en-US" sz="2000" dirty="0">
              <a:solidFill>
                <a:srgbClr val="002060"/>
              </a:solidFill>
              <a:latin typeface="Tahoma" panose="020B0604030504040204" pitchFamily="34" charset="0"/>
              <a:ea typeface="Tahoma" panose="020B0604030504040204" pitchFamily="34" charset="0"/>
              <a:cs typeface="Tahoma" panose="020B0604030504040204" pitchFamily="34" charset="0"/>
            </a:endParaRPr>
          </a:p>
          <a:p>
            <a:endParaRPr lang="en-US" sz="2000" dirty="0" smtClean="0">
              <a:solidFill>
                <a:srgbClr val="002060"/>
              </a:solidFill>
              <a:latin typeface="Tahoma" panose="020B0604030504040204" pitchFamily="34" charset="0"/>
              <a:ea typeface="Tahoma" panose="020B0604030504040204" pitchFamily="34" charset="0"/>
              <a:cs typeface="Tahoma" panose="020B0604030504040204" pitchFamily="34" charset="0"/>
            </a:endParaRPr>
          </a:p>
          <a:p>
            <a:endParaRPr lang="en-US" sz="2000" dirty="0" smtClean="0">
              <a:solidFill>
                <a:srgbClr val="002060"/>
              </a:solidFill>
              <a:latin typeface="Tahoma" panose="020B0604030504040204" pitchFamily="34" charset="0"/>
              <a:ea typeface="Tahoma" panose="020B0604030504040204" pitchFamily="34" charset="0"/>
              <a:cs typeface="Tahoma" panose="020B0604030504040204" pitchFamily="34" charset="0"/>
            </a:endParaRPr>
          </a:p>
          <a:p>
            <a:endParaRPr lang="en-US" sz="2000" dirty="0" smtClean="0">
              <a:solidFill>
                <a:srgbClr val="002060"/>
              </a:solidFill>
              <a:latin typeface="Tahoma" panose="020B0604030504040204" pitchFamily="34" charset="0"/>
              <a:ea typeface="Tahoma" panose="020B0604030504040204" pitchFamily="34" charset="0"/>
              <a:cs typeface="Tahoma" panose="020B0604030504040204" pitchFamily="34" charset="0"/>
            </a:endParaRPr>
          </a:p>
          <a:p>
            <a:endParaRPr lang="en-US" sz="2000" dirty="0" smtClean="0">
              <a:solidFill>
                <a:srgbClr val="002060"/>
              </a:solidFill>
              <a:latin typeface="Tahoma" panose="020B0604030504040204" pitchFamily="34" charset="0"/>
              <a:ea typeface="Tahoma" panose="020B0604030504040204" pitchFamily="34" charset="0"/>
              <a:cs typeface="Tahoma" panose="020B0604030504040204" pitchFamily="34" charset="0"/>
            </a:endParaRPr>
          </a:p>
          <a:p>
            <a:endParaRPr lang="en-US" sz="2000" dirty="0" smtClean="0">
              <a:solidFill>
                <a:srgbClr val="002060"/>
              </a:solidFill>
              <a:latin typeface="Tahoma" panose="020B0604030504040204" pitchFamily="34" charset="0"/>
              <a:ea typeface="Tahoma" panose="020B0604030504040204" pitchFamily="34" charset="0"/>
              <a:cs typeface="Tahoma" panose="020B0604030504040204" pitchFamily="34" charset="0"/>
            </a:endParaRPr>
          </a:p>
          <a:p>
            <a:endParaRPr lang="en-US" sz="2000" dirty="0" smtClean="0">
              <a:solidFill>
                <a:srgbClr val="002060"/>
              </a:solidFill>
              <a:latin typeface="Tahoma" panose="020B0604030504040204" pitchFamily="34" charset="0"/>
              <a:ea typeface="Tahoma" panose="020B0604030504040204" pitchFamily="34" charset="0"/>
              <a:cs typeface="Tahoma" panose="020B0604030504040204" pitchFamily="34" charset="0"/>
            </a:endParaRPr>
          </a:p>
          <a:p>
            <a:endParaRPr lang="en-US" sz="2000" dirty="0" smtClean="0">
              <a:solidFill>
                <a:srgbClr val="002060"/>
              </a:solidFill>
              <a:latin typeface="Tahoma" panose="020B0604030504040204" pitchFamily="34" charset="0"/>
              <a:ea typeface="Tahoma" panose="020B0604030504040204" pitchFamily="34" charset="0"/>
              <a:cs typeface="Tahoma" panose="020B0604030504040204" pitchFamily="34" charset="0"/>
            </a:endParaRPr>
          </a:p>
          <a:p>
            <a:endParaRPr lang="en-US" sz="2000" dirty="0" smtClean="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2"/>
          <p:cNvSpPr>
            <a:spLocks noGrp="1"/>
          </p:cNvSpPr>
          <p:nvPr>
            <p:ph type="sldNum" sz="quarter" idx="12"/>
          </p:nvPr>
        </p:nvSpPr>
        <p:spPr/>
        <p:txBody>
          <a:bodyPr/>
          <a:lstStyle/>
          <a:p>
            <a:fld id="{E28D9E97-B0D6-4BB4-BD52-74DC467CCBDB}" type="slidenum">
              <a:rPr lang="en-IN" smtClean="0">
                <a:latin typeface="Tahoma" panose="020B0604030504040204" pitchFamily="34" charset="0"/>
                <a:ea typeface="Tahoma" panose="020B0604030504040204" pitchFamily="34" charset="0"/>
                <a:cs typeface="Tahoma" panose="020B0604030504040204" pitchFamily="34" charset="0"/>
              </a:rPr>
              <a:t>2</a:t>
            </a:fld>
            <a:endParaRPr lang="en-IN" dirty="0">
              <a:latin typeface="Tahoma" panose="020B0604030504040204" pitchFamily="34" charset="0"/>
              <a:ea typeface="Tahoma" panose="020B0604030504040204" pitchFamily="34" charset="0"/>
              <a:cs typeface="Tahoma" panose="020B0604030504040204" pitchFamily="34" charset="0"/>
            </a:endParaRPr>
          </a:p>
        </p:txBody>
      </p:sp>
      <p:sp>
        <p:nvSpPr>
          <p:cNvPr id="2" name="Title 1"/>
          <p:cNvSpPr>
            <a:spLocks noGrp="1"/>
          </p:cNvSpPr>
          <p:nvPr>
            <p:ph type="title"/>
          </p:nvPr>
        </p:nvSpPr>
        <p:spPr>
          <a:xfrm>
            <a:off x="824555" y="52175"/>
            <a:ext cx="8229600" cy="418057"/>
          </a:xfrm>
        </p:spPr>
        <p:txBody>
          <a:bodyPr>
            <a:noAutofit/>
          </a:bodyPr>
          <a:lstStyle/>
          <a:p>
            <a:pPr algn="r"/>
            <a:r>
              <a:rPr lang="en-US" sz="2400" b="1" dirty="0" smtClean="0">
                <a:solidFill>
                  <a:srgbClr val="317F51"/>
                </a:solidFill>
                <a:latin typeface="Tahoma" panose="020B0604030504040204" pitchFamily="34" charset="0"/>
                <a:ea typeface="Tahoma" panose="020B0604030504040204" pitchFamily="34" charset="0"/>
                <a:cs typeface="Tahoma" panose="020B0604030504040204" pitchFamily="34" charset="0"/>
              </a:rPr>
              <a:t>Outline of the presentation</a:t>
            </a:r>
            <a:endParaRPr lang="en-IN" sz="2400" b="1" dirty="0">
              <a:solidFill>
                <a:srgbClr val="317F5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2459262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b="1" dirty="0" smtClean="0"/>
              <a:t>IWRM is a </a:t>
            </a:r>
            <a:r>
              <a:rPr lang="en-US" b="1" u="sng" dirty="0" smtClean="0"/>
              <a:t>process</a:t>
            </a:r>
          </a:p>
          <a:p>
            <a:r>
              <a:rPr lang="en-US" dirty="0" smtClean="0"/>
              <a:t>that brings stakeholders together</a:t>
            </a:r>
          </a:p>
          <a:p>
            <a:r>
              <a:rPr lang="en-US" dirty="0" smtClean="0"/>
              <a:t>to increase water security in river basins</a:t>
            </a:r>
          </a:p>
          <a:p>
            <a:r>
              <a:rPr lang="en-US" dirty="0"/>
              <a:t>t</a:t>
            </a:r>
            <a:r>
              <a:rPr lang="en-US" dirty="0" smtClean="0"/>
              <a:t>hrough win-win solutions</a:t>
            </a:r>
          </a:p>
          <a:p>
            <a:r>
              <a:rPr lang="en-US" dirty="0"/>
              <a:t>t</a:t>
            </a:r>
            <a:r>
              <a:rPr lang="en-US" dirty="0" smtClean="0"/>
              <a:t>hat are locally appropriate</a:t>
            </a:r>
          </a:p>
          <a:p>
            <a:r>
              <a:rPr lang="en-US" dirty="0"/>
              <a:t>a</a:t>
            </a:r>
            <a:r>
              <a:rPr lang="en-US" dirty="0" smtClean="0"/>
              <a:t>nd generate a triple bottom line of economic, social and environmental outcomes</a:t>
            </a:r>
          </a:p>
          <a:p>
            <a:pPr marL="109728" indent="0">
              <a:buNone/>
            </a:pPr>
            <a:endParaRPr lang="en-US" dirty="0" smtClean="0"/>
          </a:p>
          <a:p>
            <a:pPr marL="109728" indent="0">
              <a:buNone/>
            </a:pPr>
            <a:r>
              <a:rPr lang="en-US" dirty="0" smtClean="0">
                <a:solidFill>
                  <a:srgbClr val="FF0000"/>
                </a:solidFill>
              </a:rPr>
              <a:t>IWRM is </a:t>
            </a:r>
            <a:r>
              <a:rPr lang="en-US" u="sng" dirty="0" smtClean="0">
                <a:solidFill>
                  <a:srgbClr val="FF0000"/>
                </a:solidFill>
              </a:rPr>
              <a:t>not </a:t>
            </a:r>
            <a:r>
              <a:rPr lang="en-US" dirty="0" smtClean="0">
                <a:solidFill>
                  <a:srgbClr val="FF0000"/>
                </a:solidFill>
              </a:rPr>
              <a:t>a plan</a:t>
            </a:r>
            <a:endParaRPr lang="en-US" dirty="0">
              <a:solidFill>
                <a:srgbClr val="FF0000"/>
              </a:solidFill>
            </a:endParaRPr>
          </a:p>
        </p:txBody>
      </p:sp>
      <p:sp>
        <p:nvSpPr>
          <p:cNvPr id="3" name="Slide Number Placeholder 2"/>
          <p:cNvSpPr>
            <a:spLocks noGrp="1"/>
          </p:cNvSpPr>
          <p:nvPr>
            <p:ph type="sldNum" sz="quarter" idx="12"/>
          </p:nvPr>
        </p:nvSpPr>
        <p:spPr/>
        <p:txBody>
          <a:bodyPr/>
          <a:lstStyle/>
          <a:p>
            <a:fld id="{E28D9E97-B0D6-4BB4-BD52-74DC467CCBDB}" type="slidenum">
              <a:rPr lang="en-IN" smtClean="0"/>
              <a:t>3</a:t>
            </a:fld>
            <a:endParaRPr lang="en-IN"/>
          </a:p>
        </p:txBody>
      </p:sp>
      <p:sp>
        <p:nvSpPr>
          <p:cNvPr id="4" name="Title 3"/>
          <p:cNvSpPr>
            <a:spLocks noGrp="1"/>
          </p:cNvSpPr>
          <p:nvPr>
            <p:ph type="title"/>
          </p:nvPr>
        </p:nvSpPr>
        <p:spPr>
          <a:xfrm>
            <a:off x="457200" y="329229"/>
            <a:ext cx="8229600" cy="1143000"/>
          </a:xfrm>
        </p:spPr>
        <p:txBody>
          <a:bodyPr/>
          <a:lstStyle/>
          <a:p>
            <a:r>
              <a:rPr lang="en-US" dirty="0" smtClean="0">
                <a:solidFill>
                  <a:srgbClr val="FF0000"/>
                </a:solidFill>
              </a:rPr>
              <a:t>What is IWRM?</a:t>
            </a:r>
            <a:endParaRPr lang="en-US" dirty="0">
              <a:solidFill>
                <a:srgbClr val="FF0000"/>
              </a:solidFill>
            </a:endParaRPr>
          </a:p>
        </p:txBody>
      </p:sp>
    </p:spTree>
    <p:extLst>
      <p:ext uri="{BB962C8B-B14F-4D97-AF65-F5344CB8AC3E}">
        <p14:creationId xmlns:p14="http://schemas.microsoft.com/office/powerpoint/2010/main" val="29894808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Freeform 2"/>
          <p:cNvSpPr>
            <a:spLocks/>
          </p:cNvSpPr>
          <p:nvPr/>
        </p:nvSpPr>
        <p:spPr bwMode="auto">
          <a:xfrm>
            <a:off x="1763713" y="5199063"/>
            <a:ext cx="2598737" cy="1028700"/>
          </a:xfrm>
          <a:custGeom>
            <a:avLst/>
            <a:gdLst>
              <a:gd name="T0" fmla="*/ 2147483647 w 1650"/>
              <a:gd name="T1" fmla="*/ 0 h 653"/>
              <a:gd name="T2" fmla="*/ 2147483647 w 1650"/>
              <a:gd name="T3" fmla="*/ 2147483647 h 653"/>
              <a:gd name="T4" fmla="*/ 2147483647 w 1650"/>
              <a:gd name="T5" fmla="*/ 2147483647 h 653"/>
              <a:gd name="T6" fmla="*/ 2147483647 w 1650"/>
              <a:gd name="T7" fmla="*/ 2147483647 h 653"/>
              <a:gd name="T8" fmla="*/ 2147483647 w 1650"/>
              <a:gd name="T9" fmla="*/ 2147483647 h 653"/>
              <a:gd name="T10" fmla="*/ 2147483647 w 1650"/>
              <a:gd name="T11" fmla="*/ 2147483647 h 653"/>
              <a:gd name="T12" fmla="*/ 2147483647 w 1650"/>
              <a:gd name="T13" fmla="*/ 2147483647 h 653"/>
              <a:gd name="T14" fmla="*/ 2147483647 w 1650"/>
              <a:gd name="T15" fmla="*/ 2147483647 h 653"/>
              <a:gd name="T16" fmla="*/ 2147483647 w 1650"/>
              <a:gd name="T17" fmla="*/ 2147483647 h 653"/>
              <a:gd name="T18" fmla="*/ 2147483647 w 1650"/>
              <a:gd name="T19" fmla="*/ 2147483647 h 653"/>
              <a:gd name="T20" fmla="*/ 2147483647 w 1650"/>
              <a:gd name="T21" fmla="*/ 2147483647 h 653"/>
              <a:gd name="T22" fmla="*/ 2147483647 w 1650"/>
              <a:gd name="T23" fmla="*/ 2147483647 h 653"/>
              <a:gd name="T24" fmla="*/ 2147483647 w 1650"/>
              <a:gd name="T25" fmla="*/ 2147483647 h 653"/>
              <a:gd name="T26" fmla="*/ 2147483647 w 1650"/>
              <a:gd name="T27" fmla="*/ 2147483647 h 653"/>
              <a:gd name="T28" fmla="*/ 2147483647 w 1650"/>
              <a:gd name="T29" fmla="*/ 2147483647 h 653"/>
              <a:gd name="T30" fmla="*/ 2147483647 w 1650"/>
              <a:gd name="T31" fmla="*/ 2147483647 h 653"/>
              <a:gd name="T32" fmla="*/ 0 w 1650"/>
              <a:gd name="T33" fmla="*/ 2147483647 h 65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650"/>
              <a:gd name="T52" fmla="*/ 0 h 653"/>
              <a:gd name="T53" fmla="*/ 1650 w 1650"/>
              <a:gd name="T54" fmla="*/ 653 h 65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650" h="653">
                <a:moveTo>
                  <a:pt x="1650" y="0"/>
                </a:moveTo>
                <a:lnTo>
                  <a:pt x="1504" y="5"/>
                </a:lnTo>
                <a:lnTo>
                  <a:pt x="1358" y="15"/>
                </a:lnTo>
                <a:lnTo>
                  <a:pt x="1210" y="30"/>
                </a:lnTo>
                <a:lnTo>
                  <a:pt x="1064" y="52"/>
                </a:lnTo>
                <a:lnTo>
                  <a:pt x="921" y="80"/>
                </a:lnTo>
                <a:lnTo>
                  <a:pt x="785" y="112"/>
                </a:lnTo>
                <a:lnTo>
                  <a:pt x="655" y="150"/>
                </a:lnTo>
                <a:lnTo>
                  <a:pt x="535" y="193"/>
                </a:lnTo>
                <a:lnTo>
                  <a:pt x="423" y="240"/>
                </a:lnTo>
                <a:lnTo>
                  <a:pt x="321" y="291"/>
                </a:lnTo>
                <a:lnTo>
                  <a:pt x="232" y="345"/>
                </a:lnTo>
                <a:lnTo>
                  <a:pt x="155" y="403"/>
                </a:lnTo>
                <a:lnTo>
                  <a:pt x="92" y="462"/>
                </a:lnTo>
                <a:lnTo>
                  <a:pt x="45" y="525"/>
                </a:lnTo>
                <a:lnTo>
                  <a:pt x="14" y="588"/>
                </a:lnTo>
                <a:lnTo>
                  <a:pt x="0" y="653"/>
                </a:lnTo>
              </a:path>
            </a:pathLst>
          </a:custGeom>
          <a:noFill/>
          <a:ln w="57150" cmpd="sng">
            <a:solidFill>
              <a:srgbClr val="DDDDDD"/>
            </a:solidFill>
            <a:prstDash val="solid"/>
            <a:round/>
            <a:headEnd type="none" w="med" len="med"/>
            <a:tailEnd type="none" w="lg" len="lg"/>
          </a:ln>
          <a:scene3d>
            <a:camera prst="legacyObliqueTopRight"/>
            <a:lightRig rig="legacyFlat3" dir="b"/>
          </a:scene3d>
          <a:sp3d extrusionH="430200" prstMaterial="legacyMatte">
            <a:bevelT w="13500" h="13500" prst="angle"/>
            <a:bevelB w="13500" h="13500" prst="angle"/>
            <a:extrusionClr>
              <a:srgbClr val="DDDDDD"/>
            </a:extrusionClr>
          </a:sp3d>
          <a:extLst>
            <a:ext uri="{909E8E84-426E-40DD-AFC4-6F175D3DCCD1}">
              <a14:hiddenFill xmlns:a14="http://schemas.microsoft.com/office/drawing/2010/main">
                <a:solidFill>
                  <a:srgbClr val="FFFFFF"/>
                </a:solidFill>
              </a14:hiddenFill>
            </a:ext>
          </a:extLst>
        </p:spPr>
        <p:txBody>
          <a:bodyPr lIns="90713" tIns="45356" rIns="90713" bIns="45356">
            <a:flatTx/>
          </a:bodyPr>
          <a:lstStyle/>
          <a:p>
            <a:endParaRPr lang="en-US"/>
          </a:p>
        </p:txBody>
      </p:sp>
      <p:sp>
        <p:nvSpPr>
          <p:cNvPr id="43010" name="Freeform 3"/>
          <p:cNvSpPr>
            <a:spLocks/>
          </p:cNvSpPr>
          <p:nvPr/>
        </p:nvSpPr>
        <p:spPr bwMode="auto">
          <a:xfrm>
            <a:off x="1784350" y="3998913"/>
            <a:ext cx="4283075" cy="2143125"/>
          </a:xfrm>
          <a:custGeom>
            <a:avLst/>
            <a:gdLst>
              <a:gd name="T0" fmla="*/ 2147483647 w 3266"/>
              <a:gd name="T1" fmla="*/ 0 h 1360"/>
              <a:gd name="T2" fmla="*/ 2147483647 w 3266"/>
              <a:gd name="T3" fmla="*/ 2147483647 h 1360"/>
              <a:gd name="T4" fmla="*/ 2147483647 w 3266"/>
              <a:gd name="T5" fmla="*/ 2147483647 h 1360"/>
              <a:gd name="T6" fmla="*/ 2147483647 w 3266"/>
              <a:gd name="T7" fmla="*/ 2147483647 h 1360"/>
              <a:gd name="T8" fmla="*/ 2147483647 w 3266"/>
              <a:gd name="T9" fmla="*/ 2147483647 h 1360"/>
              <a:gd name="T10" fmla="*/ 2147483647 w 3266"/>
              <a:gd name="T11" fmla="*/ 2147483647 h 1360"/>
              <a:gd name="T12" fmla="*/ 2147483647 w 3266"/>
              <a:gd name="T13" fmla="*/ 2147483647 h 1360"/>
              <a:gd name="T14" fmla="*/ 2147483647 w 3266"/>
              <a:gd name="T15" fmla="*/ 2147483647 h 1360"/>
              <a:gd name="T16" fmla="*/ 2147483647 w 3266"/>
              <a:gd name="T17" fmla="*/ 2147483647 h 1360"/>
              <a:gd name="T18" fmla="*/ 2147483647 w 3266"/>
              <a:gd name="T19" fmla="*/ 2147483647 h 1360"/>
              <a:gd name="T20" fmla="*/ 2147483647 w 3266"/>
              <a:gd name="T21" fmla="*/ 2147483647 h 1360"/>
              <a:gd name="T22" fmla="*/ 2147483647 w 3266"/>
              <a:gd name="T23" fmla="*/ 2147483647 h 1360"/>
              <a:gd name="T24" fmla="*/ 2147483647 w 3266"/>
              <a:gd name="T25" fmla="*/ 2147483647 h 1360"/>
              <a:gd name="T26" fmla="*/ 2147483647 w 3266"/>
              <a:gd name="T27" fmla="*/ 2147483647 h 1360"/>
              <a:gd name="T28" fmla="*/ 2147483647 w 3266"/>
              <a:gd name="T29" fmla="*/ 2147483647 h 1360"/>
              <a:gd name="T30" fmla="*/ 2147483647 w 3266"/>
              <a:gd name="T31" fmla="*/ 2147483647 h 1360"/>
              <a:gd name="T32" fmla="*/ 0 w 3266"/>
              <a:gd name="T33" fmla="*/ 2147483647 h 1360"/>
              <a:gd name="T34" fmla="*/ 2147483647 w 3266"/>
              <a:gd name="T35" fmla="*/ 2147483647 h 1360"/>
              <a:gd name="T36" fmla="*/ 2147483647 w 3266"/>
              <a:gd name="T37" fmla="*/ 2147483647 h 1360"/>
              <a:gd name="T38" fmla="*/ 2147483647 w 3266"/>
              <a:gd name="T39" fmla="*/ 2147483647 h 1360"/>
              <a:gd name="T40" fmla="*/ 2147483647 w 3266"/>
              <a:gd name="T41" fmla="*/ 2147483647 h 1360"/>
              <a:gd name="T42" fmla="*/ 2147483647 w 3266"/>
              <a:gd name="T43" fmla="*/ 2147483647 h 1360"/>
              <a:gd name="T44" fmla="*/ 2147483647 w 3266"/>
              <a:gd name="T45" fmla="*/ 2147483647 h 1360"/>
              <a:gd name="T46" fmla="*/ 2147483647 w 3266"/>
              <a:gd name="T47" fmla="*/ 2147483647 h 1360"/>
              <a:gd name="T48" fmla="*/ 2147483647 w 3266"/>
              <a:gd name="T49" fmla="*/ 2147483647 h 1360"/>
              <a:gd name="T50" fmla="*/ 2147483647 w 3266"/>
              <a:gd name="T51" fmla="*/ 2147483647 h 1360"/>
              <a:gd name="T52" fmla="*/ 2147483647 w 3266"/>
              <a:gd name="T53" fmla="*/ 2147483647 h 1360"/>
              <a:gd name="T54" fmla="*/ 2147483647 w 3266"/>
              <a:gd name="T55" fmla="*/ 2147483647 h 1360"/>
              <a:gd name="T56" fmla="*/ 2147483647 w 3266"/>
              <a:gd name="T57" fmla="*/ 2147483647 h 1360"/>
              <a:gd name="T58" fmla="*/ 2147483647 w 3266"/>
              <a:gd name="T59" fmla="*/ 2147483647 h 1360"/>
              <a:gd name="T60" fmla="*/ 2147483647 w 3266"/>
              <a:gd name="T61" fmla="*/ 2147483647 h 1360"/>
              <a:gd name="T62" fmla="*/ 2147483647 w 3266"/>
              <a:gd name="T63" fmla="*/ 2147483647 h 1360"/>
              <a:gd name="T64" fmla="*/ 2147483647 w 3266"/>
              <a:gd name="T65" fmla="*/ 2147483647 h 1360"/>
              <a:gd name="T66" fmla="*/ 2147483647 w 3266"/>
              <a:gd name="T67" fmla="*/ 2147483647 h 1360"/>
              <a:gd name="T68" fmla="*/ 2147483647 w 3266"/>
              <a:gd name="T69" fmla="*/ 2147483647 h 1360"/>
              <a:gd name="T70" fmla="*/ 2147483647 w 3266"/>
              <a:gd name="T71" fmla="*/ 2147483647 h 1360"/>
              <a:gd name="T72" fmla="*/ 2147483647 w 3266"/>
              <a:gd name="T73" fmla="*/ 2147483647 h 1360"/>
              <a:gd name="T74" fmla="*/ 2147483647 w 3266"/>
              <a:gd name="T75" fmla="*/ 2147483647 h 1360"/>
              <a:gd name="T76" fmla="*/ 2147483647 w 3266"/>
              <a:gd name="T77" fmla="*/ 2147483647 h 1360"/>
              <a:gd name="T78" fmla="*/ 2147483647 w 3266"/>
              <a:gd name="T79" fmla="*/ 2147483647 h 1360"/>
              <a:gd name="T80" fmla="*/ 2147483647 w 3266"/>
              <a:gd name="T81" fmla="*/ 2147483647 h 1360"/>
              <a:gd name="T82" fmla="*/ 2147483647 w 3266"/>
              <a:gd name="T83" fmla="*/ 2147483647 h 1360"/>
              <a:gd name="T84" fmla="*/ 2147483647 w 3266"/>
              <a:gd name="T85" fmla="*/ 2147483647 h 1360"/>
              <a:gd name="T86" fmla="*/ 2147483647 w 3266"/>
              <a:gd name="T87" fmla="*/ 2147483647 h 1360"/>
              <a:gd name="T88" fmla="*/ 2147483647 w 3266"/>
              <a:gd name="T89" fmla="*/ 2147483647 h 1360"/>
              <a:gd name="T90" fmla="*/ 2147483647 w 3266"/>
              <a:gd name="T91" fmla="*/ 2147483647 h 1360"/>
              <a:gd name="T92" fmla="*/ 2147483647 w 3266"/>
              <a:gd name="T93" fmla="*/ 2147483647 h 1360"/>
              <a:gd name="T94" fmla="*/ 2147483647 w 3266"/>
              <a:gd name="T95" fmla="*/ 2147483647 h 1360"/>
              <a:gd name="T96" fmla="*/ 2147483647 w 3266"/>
              <a:gd name="T97" fmla="*/ 2147483647 h 1360"/>
              <a:gd name="T98" fmla="*/ 2147483647 w 3266"/>
              <a:gd name="T99" fmla="*/ 2147483647 h 1360"/>
              <a:gd name="T100" fmla="*/ 2147483647 w 3266"/>
              <a:gd name="T101" fmla="*/ 2147483647 h 1360"/>
              <a:gd name="T102" fmla="*/ 2147483647 w 3266"/>
              <a:gd name="T103" fmla="*/ 2147483647 h 1360"/>
              <a:gd name="T104" fmla="*/ 2147483647 w 3266"/>
              <a:gd name="T105" fmla="*/ 2147483647 h 1360"/>
              <a:gd name="T106" fmla="*/ 2147483647 w 3266"/>
              <a:gd name="T107" fmla="*/ 2147483647 h 1360"/>
              <a:gd name="T108" fmla="*/ 2147483647 w 3266"/>
              <a:gd name="T109" fmla="*/ 2147483647 h 1360"/>
              <a:gd name="T110" fmla="*/ 2147483647 w 3266"/>
              <a:gd name="T111" fmla="*/ 2147483647 h 1360"/>
              <a:gd name="T112" fmla="*/ 2147483647 w 3266"/>
              <a:gd name="T113" fmla="*/ 2147483647 h 1360"/>
              <a:gd name="T114" fmla="*/ 2147483647 w 3266"/>
              <a:gd name="T115" fmla="*/ 2147483647 h 1360"/>
              <a:gd name="T116" fmla="*/ 2147483647 w 3266"/>
              <a:gd name="T117" fmla="*/ 2147483647 h 136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266"/>
              <a:gd name="T178" fmla="*/ 0 h 1360"/>
              <a:gd name="T179" fmla="*/ 3266 w 3266"/>
              <a:gd name="T180" fmla="*/ 1360 h 136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266" h="1360">
                <a:moveTo>
                  <a:pt x="1981" y="0"/>
                </a:moveTo>
                <a:lnTo>
                  <a:pt x="1806" y="5"/>
                </a:lnTo>
                <a:lnTo>
                  <a:pt x="1630" y="15"/>
                </a:lnTo>
                <a:lnTo>
                  <a:pt x="1453" y="30"/>
                </a:lnTo>
                <a:lnTo>
                  <a:pt x="1277" y="52"/>
                </a:lnTo>
                <a:lnTo>
                  <a:pt x="1106" y="80"/>
                </a:lnTo>
                <a:lnTo>
                  <a:pt x="943" y="112"/>
                </a:lnTo>
                <a:lnTo>
                  <a:pt x="787" y="150"/>
                </a:lnTo>
                <a:lnTo>
                  <a:pt x="642" y="193"/>
                </a:lnTo>
                <a:lnTo>
                  <a:pt x="508" y="240"/>
                </a:lnTo>
                <a:lnTo>
                  <a:pt x="386" y="291"/>
                </a:lnTo>
                <a:lnTo>
                  <a:pt x="278" y="345"/>
                </a:lnTo>
                <a:lnTo>
                  <a:pt x="186" y="403"/>
                </a:lnTo>
                <a:lnTo>
                  <a:pt x="111" y="462"/>
                </a:lnTo>
                <a:lnTo>
                  <a:pt x="54" y="525"/>
                </a:lnTo>
                <a:lnTo>
                  <a:pt x="17" y="588"/>
                </a:lnTo>
                <a:lnTo>
                  <a:pt x="0" y="653"/>
                </a:lnTo>
                <a:lnTo>
                  <a:pt x="4" y="717"/>
                </a:lnTo>
                <a:lnTo>
                  <a:pt x="27" y="782"/>
                </a:lnTo>
                <a:lnTo>
                  <a:pt x="68" y="845"/>
                </a:lnTo>
                <a:lnTo>
                  <a:pt x="127" y="907"/>
                </a:lnTo>
                <a:lnTo>
                  <a:pt x="203" y="967"/>
                </a:lnTo>
                <a:lnTo>
                  <a:pt x="295" y="1024"/>
                </a:lnTo>
                <a:lnTo>
                  <a:pt x="403" y="1078"/>
                </a:lnTo>
                <a:lnTo>
                  <a:pt x="525" y="1129"/>
                </a:lnTo>
                <a:lnTo>
                  <a:pt x="661" y="1176"/>
                </a:lnTo>
                <a:lnTo>
                  <a:pt x="810" y="1217"/>
                </a:lnTo>
                <a:lnTo>
                  <a:pt x="968" y="1254"/>
                </a:lnTo>
                <a:lnTo>
                  <a:pt x="1135" y="1284"/>
                </a:lnTo>
                <a:lnTo>
                  <a:pt x="1307" y="1310"/>
                </a:lnTo>
                <a:lnTo>
                  <a:pt x="1483" y="1331"/>
                </a:lnTo>
                <a:lnTo>
                  <a:pt x="1660" y="1345"/>
                </a:lnTo>
                <a:lnTo>
                  <a:pt x="1838" y="1355"/>
                </a:lnTo>
                <a:lnTo>
                  <a:pt x="2012" y="1360"/>
                </a:lnTo>
                <a:lnTo>
                  <a:pt x="2183" y="1359"/>
                </a:lnTo>
                <a:lnTo>
                  <a:pt x="2347" y="1353"/>
                </a:lnTo>
                <a:lnTo>
                  <a:pt x="2504" y="1341"/>
                </a:lnTo>
                <a:lnTo>
                  <a:pt x="2647" y="1324"/>
                </a:lnTo>
                <a:lnTo>
                  <a:pt x="2779" y="1303"/>
                </a:lnTo>
                <a:lnTo>
                  <a:pt x="2897" y="1278"/>
                </a:lnTo>
                <a:lnTo>
                  <a:pt x="2999" y="1249"/>
                </a:lnTo>
                <a:lnTo>
                  <a:pt x="3088" y="1218"/>
                </a:lnTo>
                <a:lnTo>
                  <a:pt x="3159" y="1184"/>
                </a:lnTo>
                <a:lnTo>
                  <a:pt x="3213" y="1147"/>
                </a:lnTo>
                <a:lnTo>
                  <a:pt x="3249" y="1111"/>
                </a:lnTo>
                <a:lnTo>
                  <a:pt x="3266" y="1072"/>
                </a:lnTo>
                <a:lnTo>
                  <a:pt x="3263" y="1033"/>
                </a:lnTo>
                <a:lnTo>
                  <a:pt x="3240" y="996"/>
                </a:lnTo>
                <a:lnTo>
                  <a:pt x="3197" y="959"/>
                </a:lnTo>
                <a:lnTo>
                  <a:pt x="3133" y="925"/>
                </a:lnTo>
                <a:lnTo>
                  <a:pt x="3053" y="891"/>
                </a:lnTo>
                <a:lnTo>
                  <a:pt x="2956" y="861"/>
                </a:lnTo>
                <a:lnTo>
                  <a:pt x="2845" y="834"/>
                </a:lnTo>
                <a:lnTo>
                  <a:pt x="2718" y="812"/>
                </a:lnTo>
                <a:lnTo>
                  <a:pt x="2581" y="792"/>
                </a:lnTo>
                <a:lnTo>
                  <a:pt x="2433" y="777"/>
                </a:lnTo>
                <a:lnTo>
                  <a:pt x="2275" y="767"/>
                </a:lnTo>
                <a:lnTo>
                  <a:pt x="2108" y="762"/>
                </a:lnTo>
                <a:lnTo>
                  <a:pt x="1935" y="763"/>
                </a:lnTo>
              </a:path>
            </a:pathLst>
          </a:custGeom>
          <a:noFill/>
          <a:ln w="57150" cmpd="sng">
            <a:solidFill>
              <a:srgbClr val="EAEAEA"/>
            </a:solidFill>
            <a:prstDash val="solid"/>
            <a:round/>
            <a:headEnd type="none" w="med" len="med"/>
            <a:tailEnd type="none" w="lg" len="lg"/>
          </a:ln>
          <a:scene3d>
            <a:camera prst="legacyObliqueTopRight"/>
            <a:lightRig rig="legacyFlat3" dir="b"/>
          </a:scene3d>
          <a:sp3d extrusionH="430200" prstMaterial="legacyMatte">
            <a:bevelT w="13500" h="13500" prst="angle"/>
            <a:bevelB w="13500" h="13500" prst="angle"/>
            <a:extrusionClr>
              <a:srgbClr val="EAEAEA"/>
            </a:extrusionClr>
          </a:sp3d>
          <a:extLst>
            <a:ext uri="{909E8E84-426E-40DD-AFC4-6F175D3DCCD1}">
              <a14:hiddenFill xmlns:a14="http://schemas.microsoft.com/office/drawing/2010/main">
                <a:solidFill>
                  <a:srgbClr val="FFFFFF"/>
                </a:solidFill>
              </a14:hiddenFill>
            </a:ext>
          </a:extLst>
        </p:spPr>
        <p:txBody>
          <a:bodyPr lIns="90713" tIns="45356" rIns="90713" bIns="45356">
            <a:flatTx/>
          </a:bodyPr>
          <a:lstStyle/>
          <a:p>
            <a:endParaRPr lang="en-US"/>
          </a:p>
        </p:txBody>
      </p:sp>
      <p:sp>
        <p:nvSpPr>
          <p:cNvPr id="43011" name="Freeform 4"/>
          <p:cNvSpPr>
            <a:spLocks/>
          </p:cNvSpPr>
          <p:nvPr/>
        </p:nvSpPr>
        <p:spPr bwMode="auto">
          <a:xfrm>
            <a:off x="1784350" y="2797175"/>
            <a:ext cx="4283075" cy="2143125"/>
          </a:xfrm>
          <a:custGeom>
            <a:avLst/>
            <a:gdLst>
              <a:gd name="T0" fmla="*/ 2147483647 w 3266"/>
              <a:gd name="T1" fmla="*/ 0 h 1360"/>
              <a:gd name="T2" fmla="*/ 2147483647 w 3266"/>
              <a:gd name="T3" fmla="*/ 2147483647 h 1360"/>
              <a:gd name="T4" fmla="*/ 2147483647 w 3266"/>
              <a:gd name="T5" fmla="*/ 2147483647 h 1360"/>
              <a:gd name="T6" fmla="*/ 2147483647 w 3266"/>
              <a:gd name="T7" fmla="*/ 2147483647 h 1360"/>
              <a:gd name="T8" fmla="*/ 2147483647 w 3266"/>
              <a:gd name="T9" fmla="*/ 2147483647 h 1360"/>
              <a:gd name="T10" fmla="*/ 2147483647 w 3266"/>
              <a:gd name="T11" fmla="*/ 2147483647 h 1360"/>
              <a:gd name="T12" fmla="*/ 2147483647 w 3266"/>
              <a:gd name="T13" fmla="*/ 2147483647 h 1360"/>
              <a:gd name="T14" fmla="*/ 2147483647 w 3266"/>
              <a:gd name="T15" fmla="*/ 2147483647 h 1360"/>
              <a:gd name="T16" fmla="*/ 2147483647 w 3266"/>
              <a:gd name="T17" fmla="*/ 2147483647 h 1360"/>
              <a:gd name="T18" fmla="*/ 2147483647 w 3266"/>
              <a:gd name="T19" fmla="*/ 2147483647 h 1360"/>
              <a:gd name="T20" fmla="*/ 2147483647 w 3266"/>
              <a:gd name="T21" fmla="*/ 2147483647 h 1360"/>
              <a:gd name="T22" fmla="*/ 2147483647 w 3266"/>
              <a:gd name="T23" fmla="*/ 2147483647 h 1360"/>
              <a:gd name="T24" fmla="*/ 2147483647 w 3266"/>
              <a:gd name="T25" fmla="*/ 2147483647 h 1360"/>
              <a:gd name="T26" fmla="*/ 2147483647 w 3266"/>
              <a:gd name="T27" fmla="*/ 2147483647 h 1360"/>
              <a:gd name="T28" fmla="*/ 2147483647 w 3266"/>
              <a:gd name="T29" fmla="*/ 2147483647 h 1360"/>
              <a:gd name="T30" fmla="*/ 2147483647 w 3266"/>
              <a:gd name="T31" fmla="*/ 2147483647 h 1360"/>
              <a:gd name="T32" fmla="*/ 0 w 3266"/>
              <a:gd name="T33" fmla="*/ 2147483647 h 1360"/>
              <a:gd name="T34" fmla="*/ 2147483647 w 3266"/>
              <a:gd name="T35" fmla="*/ 2147483647 h 1360"/>
              <a:gd name="T36" fmla="*/ 2147483647 w 3266"/>
              <a:gd name="T37" fmla="*/ 2147483647 h 1360"/>
              <a:gd name="T38" fmla="*/ 2147483647 w 3266"/>
              <a:gd name="T39" fmla="*/ 2147483647 h 1360"/>
              <a:gd name="T40" fmla="*/ 2147483647 w 3266"/>
              <a:gd name="T41" fmla="*/ 2147483647 h 1360"/>
              <a:gd name="T42" fmla="*/ 2147483647 w 3266"/>
              <a:gd name="T43" fmla="*/ 2147483647 h 1360"/>
              <a:gd name="T44" fmla="*/ 2147483647 w 3266"/>
              <a:gd name="T45" fmla="*/ 2147483647 h 1360"/>
              <a:gd name="T46" fmla="*/ 2147483647 w 3266"/>
              <a:gd name="T47" fmla="*/ 2147483647 h 1360"/>
              <a:gd name="T48" fmla="*/ 2147483647 w 3266"/>
              <a:gd name="T49" fmla="*/ 2147483647 h 1360"/>
              <a:gd name="T50" fmla="*/ 2147483647 w 3266"/>
              <a:gd name="T51" fmla="*/ 2147483647 h 1360"/>
              <a:gd name="T52" fmla="*/ 2147483647 w 3266"/>
              <a:gd name="T53" fmla="*/ 2147483647 h 1360"/>
              <a:gd name="T54" fmla="*/ 2147483647 w 3266"/>
              <a:gd name="T55" fmla="*/ 2147483647 h 1360"/>
              <a:gd name="T56" fmla="*/ 2147483647 w 3266"/>
              <a:gd name="T57" fmla="*/ 2147483647 h 1360"/>
              <a:gd name="T58" fmla="*/ 2147483647 w 3266"/>
              <a:gd name="T59" fmla="*/ 2147483647 h 1360"/>
              <a:gd name="T60" fmla="*/ 2147483647 w 3266"/>
              <a:gd name="T61" fmla="*/ 2147483647 h 1360"/>
              <a:gd name="T62" fmla="*/ 2147483647 w 3266"/>
              <a:gd name="T63" fmla="*/ 2147483647 h 1360"/>
              <a:gd name="T64" fmla="*/ 2147483647 w 3266"/>
              <a:gd name="T65" fmla="*/ 2147483647 h 1360"/>
              <a:gd name="T66" fmla="*/ 2147483647 w 3266"/>
              <a:gd name="T67" fmla="*/ 2147483647 h 1360"/>
              <a:gd name="T68" fmla="*/ 2147483647 w 3266"/>
              <a:gd name="T69" fmla="*/ 2147483647 h 1360"/>
              <a:gd name="T70" fmla="*/ 2147483647 w 3266"/>
              <a:gd name="T71" fmla="*/ 2147483647 h 1360"/>
              <a:gd name="T72" fmla="*/ 2147483647 w 3266"/>
              <a:gd name="T73" fmla="*/ 2147483647 h 1360"/>
              <a:gd name="T74" fmla="*/ 2147483647 w 3266"/>
              <a:gd name="T75" fmla="*/ 2147483647 h 1360"/>
              <a:gd name="T76" fmla="*/ 2147483647 w 3266"/>
              <a:gd name="T77" fmla="*/ 2147483647 h 1360"/>
              <a:gd name="T78" fmla="*/ 2147483647 w 3266"/>
              <a:gd name="T79" fmla="*/ 2147483647 h 1360"/>
              <a:gd name="T80" fmla="*/ 2147483647 w 3266"/>
              <a:gd name="T81" fmla="*/ 2147483647 h 1360"/>
              <a:gd name="T82" fmla="*/ 2147483647 w 3266"/>
              <a:gd name="T83" fmla="*/ 2147483647 h 1360"/>
              <a:gd name="T84" fmla="*/ 2147483647 w 3266"/>
              <a:gd name="T85" fmla="*/ 2147483647 h 1360"/>
              <a:gd name="T86" fmla="*/ 2147483647 w 3266"/>
              <a:gd name="T87" fmla="*/ 2147483647 h 1360"/>
              <a:gd name="T88" fmla="*/ 2147483647 w 3266"/>
              <a:gd name="T89" fmla="*/ 2147483647 h 1360"/>
              <a:gd name="T90" fmla="*/ 2147483647 w 3266"/>
              <a:gd name="T91" fmla="*/ 2147483647 h 1360"/>
              <a:gd name="T92" fmla="*/ 2147483647 w 3266"/>
              <a:gd name="T93" fmla="*/ 2147483647 h 1360"/>
              <a:gd name="T94" fmla="*/ 2147483647 w 3266"/>
              <a:gd name="T95" fmla="*/ 2147483647 h 1360"/>
              <a:gd name="T96" fmla="*/ 2147483647 w 3266"/>
              <a:gd name="T97" fmla="*/ 2147483647 h 1360"/>
              <a:gd name="T98" fmla="*/ 2147483647 w 3266"/>
              <a:gd name="T99" fmla="*/ 2147483647 h 1360"/>
              <a:gd name="T100" fmla="*/ 2147483647 w 3266"/>
              <a:gd name="T101" fmla="*/ 2147483647 h 1360"/>
              <a:gd name="T102" fmla="*/ 2147483647 w 3266"/>
              <a:gd name="T103" fmla="*/ 2147483647 h 1360"/>
              <a:gd name="T104" fmla="*/ 2147483647 w 3266"/>
              <a:gd name="T105" fmla="*/ 2147483647 h 1360"/>
              <a:gd name="T106" fmla="*/ 2147483647 w 3266"/>
              <a:gd name="T107" fmla="*/ 2147483647 h 1360"/>
              <a:gd name="T108" fmla="*/ 2147483647 w 3266"/>
              <a:gd name="T109" fmla="*/ 2147483647 h 1360"/>
              <a:gd name="T110" fmla="*/ 2147483647 w 3266"/>
              <a:gd name="T111" fmla="*/ 2147483647 h 1360"/>
              <a:gd name="T112" fmla="*/ 2147483647 w 3266"/>
              <a:gd name="T113" fmla="*/ 2147483647 h 1360"/>
              <a:gd name="T114" fmla="*/ 2147483647 w 3266"/>
              <a:gd name="T115" fmla="*/ 2147483647 h 1360"/>
              <a:gd name="T116" fmla="*/ 2147483647 w 3266"/>
              <a:gd name="T117" fmla="*/ 2147483647 h 136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266"/>
              <a:gd name="T178" fmla="*/ 0 h 1360"/>
              <a:gd name="T179" fmla="*/ 3266 w 3266"/>
              <a:gd name="T180" fmla="*/ 1360 h 136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266" h="1360">
                <a:moveTo>
                  <a:pt x="1981" y="0"/>
                </a:moveTo>
                <a:lnTo>
                  <a:pt x="1806" y="5"/>
                </a:lnTo>
                <a:lnTo>
                  <a:pt x="1630" y="15"/>
                </a:lnTo>
                <a:lnTo>
                  <a:pt x="1453" y="30"/>
                </a:lnTo>
                <a:lnTo>
                  <a:pt x="1277" y="52"/>
                </a:lnTo>
                <a:lnTo>
                  <a:pt x="1106" y="80"/>
                </a:lnTo>
                <a:lnTo>
                  <a:pt x="943" y="112"/>
                </a:lnTo>
                <a:lnTo>
                  <a:pt x="787" y="150"/>
                </a:lnTo>
                <a:lnTo>
                  <a:pt x="642" y="193"/>
                </a:lnTo>
                <a:lnTo>
                  <a:pt x="508" y="240"/>
                </a:lnTo>
                <a:lnTo>
                  <a:pt x="386" y="291"/>
                </a:lnTo>
                <a:lnTo>
                  <a:pt x="278" y="345"/>
                </a:lnTo>
                <a:lnTo>
                  <a:pt x="186" y="403"/>
                </a:lnTo>
                <a:lnTo>
                  <a:pt x="111" y="462"/>
                </a:lnTo>
                <a:lnTo>
                  <a:pt x="54" y="525"/>
                </a:lnTo>
                <a:lnTo>
                  <a:pt x="17" y="588"/>
                </a:lnTo>
                <a:lnTo>
                  <a:pt x="0" y="653"/>
                </a:lnTo>
                <a:lnTo>
                  <a:pt x="4" y="717"/>
                </a:lnTo>
                <a:lnTo>
                  <a:pt x="27" y="782"/>
                </a:lnTo>
                <a:lnTo>
                  <a:pt x="68" y="845"/>
                </a:lnTo>
                <a:lnTo>
                  <a:pt x="127" y="907"/>
                </a:lnTo>
                <a:lnTo>
                  <a:pt x="203" y="967"/>
                </a:lnTo>
                <a:lnTo>
                  <a:pt x="295" y="1024"/>
                </a:lnTo>
                <a:lnTo>
                  <a:pt x="403" y="1078"/>
                </a:lnTo>
                <a:lnTo>
                  <a:pt x="525" y="1129"/>
                </a:lnTo>
                <a:lnTo>
                  <a:pt x="661" y="1176"/>
                </a:lnTo>
                <a:lnTo>
                  <a:pt x="810" y="1217"/>
                </a:lnTo>
                <a:lnTo>
                  <a:pt x="968" y="1254"/>
                </a:lnTo>
                <a:lnTo>
                  <a:pt x="1135" y="1284"/>
                </a:lnTo>
                <a:lnTo>
                  <a:pt x="1307" y="1310"/>
                </a:lnTo>
                <a:lnTo>
                  <a:pt x="1483" y="1331"/>
                </a:lnTo>
                <a:lnTo>
                  <a:pt x="1660" y="1345"/>
                </a:lnTo>
                <a:lnTo>
                  <a:pt x="1838" y="1355"/>
                </a:lnTo>
                <a:lnTo>
                  <a:pt x="2012" y="1360"/>
                </a:lnTo>
                <a:lnTo>
                  <a:pt x="2183" y="1359"/>
                </a:lnTo>
                <a:lnTo>
                  <a:pt x="2347" y="1353"/>
                </a:lnTo>
                <a:lnTo>
                  <a:pt x="2504" y="1341"/>
                </a:lnTo>
                <a:lnTo>
                  <a:pt x="2647" y="1324"/>
                </a:lnTo>
                <a:lnTo>
                  <a:pt x="2779" y="1303"/>
                </a:lnTo>
                <a:lnTo>
                  <a:pt x="2897" y="1278"/>
                </a:lnTo>
                <a:lnTo>
                  <a:pt x="2999" y="1249"/>
                </a:lnTo>
                <a:lnTo>
                  <a:pt x="3088" y="1218"/>
                </a:lnTo>
                <a:lnTo>
                  <a:pt x="3159" y="1184"/>
                </a:lnTo>
                <a:lnTo>
                  <a:pt x="3213" y="1147"/>
                </a:lnTo>
                <a:lnTo>
                  <a:pt x="3249" y="1111"/>
                </a:lnTo>
                <a:lnTo>
                  <a:pt x="3266" y="1072"/>
                </a:lnTo>
                <a:lnTo>
                  <a:pt x="3263" y="1033"/>
                </a:lnTo>
                <a:lnTo>
                  <a:pt x="3240" y="996"/>
                </a:lnTo>
                <a:lnTo>
                  <a:pt x="3197" y="959"/>
                </a:lnTo>
                <a:lnTo>
                  <a:pt x="3133" y="925"/>
                </a:lnTo>
                <a:lnTo>
                  <a:pt x="3053" y="891"/>
                </a:lnTo>
                <a:lnTo>
                  <a:pt x="2956" y="861"/>
                </a:lnTo>
                <a:lnTo>
                  <a:pt x="2845" y="834"/>
                </a:lnTo>
                <a:lnTo>
                  <a:pt x="2718" y="812"/>
                </a:lnTo>
                <a:lnTo>
                  <a:pt x="2581" y="792"/>
                </a:lnTo>
                <a:lnTo>
                  <a:pt x="2433" y="777"/>
                </a:lnTo>
                <a:lnTo>
                  <a:pt x="2275" y="767"/>
                </a:lnTo>
                <a:lnTo>
                  <a:pt x="2108" y="762"/>
                </a:lnTo>
                <a:lnTo>
                  <a:pt x="1935" y="763"/>
                </a:lnTo>
              </a:path>
            </a:pathLst>
          </a:custGeom>
          <a:noFill/>
          <a:ln w="57150" cmpd="sng">
            <a:solidFill>
              <a:srgbClr val="EAEAEA"/>
            </a:solidFill>
            <a:prstDash val="solid"/>
            <a:round/>
            <a:headEnd type="none" w="med" len="med"/>
            <a:tailEnd type="none" w="lg" len="lg"/>
          </a:ln>
          <a:scene3d>
            <a:camera prst="legacyObliqueTopRight"/>
            <a:lightRig rig="legacyFlat3" dir="b"/>
          </a:scene3d>
          <a:sp3d extrusionH="430200" prstMaterial="legacyMatte">
            <a:bevelT w="13500" h="13500" prst="angle"/>
            <a:bevelB w="13500" h="13500" prst="angle"/>
            <a:extrusionClr>
              <a:srgbClr val="EAEAEA"/>
            </a:extrusionClr>
          </a:sp3d>
          <a:extLst>
            <a:ext uri="{909E8E84-426E-40DD-AFC4-6F175D3DCCD1}">
              <a14:hiddenFill xmlns:a14="http://schemas.microsoft.com/office/drawing/2010/main">
                <a:solidFill>
                  <a:srgbClr val="FFFFFF"/>
                </a:solidFill>
              </a14:hiddenFill>
            </a:ext>
          </a:extLst>
        </p:spPr>
        <p:txBody>
          <a:bodyPr lIns="90713" tIns="45356" rIns="90713" bIns="45356">
            <a:flatTx/>
          </a:bodyPr>
          <a:lstStyle/>
          <a:p>
            <a:endParaRPr lang="en-US"/>
          </a:p>
        </p:txBody>
      </p:sp>
      <p:sp>
        <p:nvSpPr>
          <p:cNvPr id="43012" name="Freeform 5"/>
          <p:cNvSpPr>
            <a:spLocks/>
          </p:cNvSpPr>
          <p:nvPr/>
        </p:nvSpPr>
        <p:spPr bwMode="auto">
          <a:xfrm>
            <a:off x="1785938" y="2625725"/>
            <a:ext cx="2176462" cy="1090613"/>
          </a:xfrm>
          <a:custGeom>
            <a:avLst/>
            <a:gdLst>
              <a:gd name="T0" fmla="*/ 0 w 1382"/>
              <a:gd name="T1" fmla="*/ 0 h 692"/>
              <a:gd name="T2" fmla="*/ 2147483647 w 1382"/>
              <a:gd name="T3" fmla="*/ 2147483647 h 692"/>
              <a:gd name="T4" fmla="*/ 2147483647 w 1382"/>
              <a:gd name="T5" fmla="*/ 2147483647 h 692"/>
              <a:gd name="T6" fmla="*/ 2147483647 w 1382"/>
              <a:gd name="T7" fmla="*/ 2147483647 h 692"/>
              <a:gd name="T8" fmla="*/ 2147483647 w 1382"/>
              <a:gd name="T9" fmla="*/ 2147483647 h 692"/>
              <a:gd name="T10" fmla="*/ 2147483647 w 1382"/>
              <a:gd name="T11" fmla="*/ 2147483647 h 692"/>
              <a:gd name="T12" fmla="*/ 2147483647 w 1382"/>
              <a:gd name="T13" fmla="*/ 2147483647 h 692"/>
              <a:gd name="T14" fmla="*/ 2147483647 w 1382"/>
              <a:gd name="T15" fmla="*/ 2147483647 h 692"/>
              <a:gd name="T16" fmla="*/ 2147483647 w 1382"/>
              <a:gd name="T17" fmla="*/ 2147483647 h 692"/>
              <a:gd name="T18" fmla="*/ 2147483647 w 1382"/>
              <a:gd name="T19" fmla="*/ 2147483647 h 692"/>
              <a:gd name="T20" fmla="*/ 2147483647 w 1382"/>
              <a:gd name="T21" fmla="*/ 2147483647 h 692"/>
              <a:gd name="T22" fmla="*/ 2147483647 w 1382"/>
              <a:gd name="T23" fmla="*/ 2147483647 h 692"/>
              <a:gd name="T24" fmla="*/ 2147483647 w 1382"/>
              <a:gd name="T25" fmla="*/ 2147483647 h 692"/>
              <a:gd name="T26" fmla="*/ 2147483647 w 1382"/>
              <a:gd name="T27" fmla="*/ 2147483647 h 692"/>
              <a:gd name="T28" fmla="*/ 2147483647 w 1382"/>
              <a:gd name="T29" fmla="*/ 2147483647 h 692"/>
              <a:gd name="T30" fmla="*/ 2147483647 w 1382"/>
              <a:gd name="T31" fmla="*/ 2147483647 h 69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382"/>
              <a:gd name="T49" fmla="*/ 0 h 692"/>
              <a:gd name="T50" fmla="*/ 1382 w 1382"/>
              <a:gd name="T51" fmla="*/ 692 h 69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382" h="692">
                <a:moveTo>
                  <a:pt x="0" y="0"/>
                </a:moveTo>
                <a:lnTo>
                  <a:pt x="3" y="64"/>
                </a:lnTo>
                <a:lnTo>
                  <a:pt x="22" y="129"/>
                </a:lnTo>
                <a:lnTo>
                  <a:pt x="57" y="192"/>
                </a:lnTo>
                <a:lnTo>
                  <a:pt x="106" y="254"/>
                </a:lnTo>
                <a:lnTo>
                  <a:pt x="169" y="314"/>
                </a:lnTo>
                <a:lnTo>
                  <a:pt x="246" y="371"/>
                </a:lnTo>
                <a:lnTo>
                  <a:pt x="336" y="425"/>
                </a:lnTo>
                <a:lnTo>
                  <a:pt x="437" y="476"/>
                </a:lnTo>
                <a:lnTo>
                  <a:pt x="550" y="523"/>
                </a:lnTo>
                <a:lnTo>
                  <a:pt x="675" y="564"/>
                </a:lnTo>
                <a:lnTo>
                  <a:pt x="806" y="601"/>
                </a:lnTo>
                <a:lnTo>
                  <a:pt x="945" y="631"/>
                </a:lnTo>
                <a:lnTo>
                  <a:pt x="1088" y="657"/>
                </a:lnTo>
                <a:lnTo>
                  <a:pt x="1235" y="678"/>
                </a:lnTo>
                <a:lnTo>
                  <a:pt x="1382" y="692"/>
                </a:lnTo>
              </a:path>
            </a:pathLst>
          </a:custGeom>
          <a:noFill/>
          <a:ln w="57150" cmpd="sng">
            <a:solidFill>
              <a:srgbClr val="DDDDDD"/>
            </a:solidFill>
            <a:prstDash val="solid"/>
            <a:round/>
            <a:headEnd type="none" w="med" len="med"/>
            <a:tailEnd type="none" w="lg" len="lg"/>
          </a:ln>
          <a:scene3d>
            <a:camera prst="legacyObliqueTopRight"/>
            <a:lightRig rig="legacyFlat3" dir="b"/>
          </a:scene3d>
          <a:sp3d extrusionH="430200" prstMaterial="legacyMatte">
            <a:bevelT w="13500" h="13500" prst="angle"/>
            <a:bevelB w="13500" h="13500" prst="angle"/>
            <a:extrusionClr>
              <a:srgbClr val="DDDDDD"/>
            </a:extrusionClr>
          </a:sp3d>
          <a:extLst>
            <a:ext uri="{909E8E84-426E-40DD-AFC4-6F175D3DCCD1}">
              <a14:hiddenFill xmlns:a14="http://schemas.microsoft.com/office/drawing/2010/main">
                <a:solidFill>
                  <a:srgbClr val="FFFFFF"/>
                </a:solidFill>
              </a14:hiddenFill>
            </a:ext>
          </a:extLst>
        </p:spPr>
        <p:txBody>
          <a:bodyPr lIns="90713" tIns="45356" rIns="90713" bIns="45356">
            <a:flatTx/>
          </a:bodyPr>
          <a:lstStyle/>
          <a:p>
            <a:endParaRPr lang="en-US"/>
          </a:p>
        </p:txBody>
      </p:sp>
      <p:sp>
        <p:nvSpPr>
          <p:cNvPr id="43013" name="Freeform 6"/>
          <p:cNvSpPr>
            <a:spLocks/>
          </p:cNvSpPr>
          <p:nvPr/>
        </p:nvSpPr>
        <p:spPr bwMode="auto">
          <a:xfrm>
            <a:off x="3965575" y="3186113"/>
            <a:ext cx="2106613" cy="554037"/>
          </a:xfrm>
          <a:custGeom>
            <a:avLst/>
            <a:gdLst>
              <a:gd name="T0" fmla="*/ 0 w 1338"/>
              <a:gd name="T1" fmla="*/ 2147483647 h 352"/>
              <a:gd name="T2" fmla="*/ 2147483647 w 1338"/>
              <a:gd name="T3" fmla="*/ 2147483647 h 352"/>
              <a:gd name="T4" fmla="*/ 2147483647 w 1338"/>
              <a:gd name="T5" fmla="*/ 2147483647 h 352"/>
              <a:gd name="T6" fmla="*/ 2147483647 w 1338"/>
              <a:gd name="T7" fmla="*/ 2147483647 h 352"/>
              <a:gd name="T8" fmla="*/ 2147483647 w 1338"/>
              <a:gd name="T9" fmla="*/ 2147483647 h 352"/>
              <a:gd name="T10" fmla="*/ 2147483647 w 1338"/>
              <a:gd name="T11" fmla="*/ 2147483647 h 352"/>
              <a:gd name="T12" fmla="*/ 2147483647 w 1338"/>
              <a:gd name="T13" fmla="*/ 2147483647 h 352"/>
              <a:gd name="T14" fmla="*/ 2147483647 w 1338"/>
              <a:gd name="T15" fmla="*/ 2147483647 h 352"/>
              <a:gd name="T16" fmla="*/ 2147483647 w 1338"/>
              <a:gd name="T17" fmla="*/ 2147483647 h 352"/>
              <a:gd name="T18" fmla="*/ 2147483647 w 1338"/>
              <a:gd name="T19" fmla="*/ 2147483647 h 352"/>
              <a:gd name="T20" fmla="*/ 2147483647 w 1338"/>
              <a:gd name="T21" fmla="*/ 2147483647 h 352"/>
              <a:gd name="T22" fmla="*/ 2147483647 w 1338"/>
              <a:gd name="T23" fmla="*/ 2147483647 h 352"/>
              <a:gd name="T24" fmla="*/ 2147483647 w 1338"/>
              <a:gd name="T25" fmla="*/ 2147483647 h 352"/>
              <a:gd name="T26" fmla="*/ 2147483647 w 1338"/>
              <a:gd name="T27" fmla="*/ 2147483647 h 352"/>
              <a:gd name="T28" fmla="*/ 2147483647 w 1338"/>
              <a:gd name="T29" fmla="*/ 2147483647 h 352"/>
              <a:gd name="T30" fmla="*/ 2147483647 w 1338"/>
              <a:gd name="T31" fmla="*/ 0 h 35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338"/>
              <a:gd name="T49" fmla="*/ 0 h 352"/>
              <a:gd name="T50" fmla="*/ 1338 w 1338"/>
              <a:gd name="T51" fmla="*/ 352 h 35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338" h="352">
                <a:moveTo>
                  <a:pt x="0" y="336"/>
                </a:moveTo>
                <a:lnTo>
                  <a:pt x="149" y="347"/>
                </a:lnTo>
                <a:lnTo>
                  <a:pt x="294" y="352"/>
                </a:lnTo>
                <a:lnTo>
                  <a:pt x="436" y="351"/>
                </a:lnTo>
                <a:lnTo>
                  <a:pt x="573" y="344"/>
                </a:lnTo>
                <a:lnTo>
                  <a:pt x="703" y="332"/>
                </a:lnTo>
                <a:lnTo>
                  <a:pt x="822" y="313"/>
                </a:lnTo>
                <a:lnTo>
                  <a:pt x="932" y="291"/>
                </a:lnTo>
                <a:lnTo>
                  <a:pt x="1031" y="264"/>
                </a:lnTo>
                <a:lnTo>
                  <a:pt x="1116" y="232"/>
                </a:lnTo>
                <a:lnTo>
                  <a:pt x="1190" y="199"/>
                </a:lnTo>
                <a:lnTo>
                  <a:pt x="1249" y="162"/>
                </a:lnTo>
                <a:lnTo>
                  <a:pt x="1294" y="123"/>
                </a:lnTo>
                <a:lnTo>
                  <a:pt x="1324" y="84"/>
                </a:lnTo>
                <a:lnTo>
                  <a:pt x="1338" y="42"/>
                </a:lnTo>
                <a:lnTo>
                  <a:pt x="1336" y="0"/>
                </a:lnTo>
              </a:path>
            </a:pathLst>
          </a:custGeom>
          <a:noFill/>
          <a:ln w="57150" cmpd="sng">
            <a:solidFill>
              <a:srgbClr val="DDDDDD"/>
            </a:solidFill>
            <a:prstDash val="solid"/>
            <a:round/>
            <a:headEnd type="none" w="med" len="med"/>
            <a:tailEnd type="none" w="lg" len="lg"/>
          </a:ln>
          <a:scene3d>
            <a:camera prst="legacyObliqueTopRight"/>
            <a:lightRig rig="legacyFlat3" dir="b"/>
          </a:scene3d>
          <a:sp3d extrusionH="430200" prstMaterial="legacyMatte">
            <a:bevelT w="13500" h="13500" prst="angle"/>
            <a:bevelB w="13500" h="13500" prst="angle"/>
            <a:extrusionClr>
              <a:srgbClr val="DDDDDD"/>
            </a:extrusionClr>
          </a:sp3d>
          <a:extLst>
            <a:ext uri="{909E8E84-426E-40DD-AFC4-6F175D3DCCD1}">
              <a14:hiddenFill xmlns:a14="http://schemas.microsoft.com/office/drawing/2010/main">
                <a:solidFill>
                  <a:srgbClr val="FFFFFF"/>
                </a:solidFill>
              </a14:hiddenFill>
            </a:ext>
          </a:extLst>
        </p:spPr>
        <p:txBody>
          <a:bodyPr lIns="90713" tIns="45356" rIns="90713" bIns="45356">
            <a:flatTx/>
          </a:bodyPr>
          <a:lstStyle/>
          <a:p>
            <a:endParaRPr lang="en-US"/>
          </a:p>
        </p:txBody>
      </p:sp>
      <p:sp>
        <p:nvSpPr>
          <p:cNvPr id="43014" name="Freeform 7"/>
          <p:cNvSpPr>
            <a:spLocks/>
          </p:cNvSpPr>
          <p:nvPr/>
        </p:nvSpPr>
        <p:spPr bwMode="auto">
          <a:xfrm>
            <a:off x="4325938" y="2797175"/>
            <a:ext cx="1744662" cy="488950"/>
          </a:xfrm>
          <a:custGeom>
            <a:avLst/>
            <a:gdLst>
              <a:gd name="T0" fmla="*/ 2147483647 w 1108"/>
              <a:gd name="T1" fmla="*/ 2147483647 h 310"/>
              <a:gd name="T2" fmla="*/ 2147483647 w 1108"/>
              <a:gd name="T3" fmla="*/ 2147483647 h 310"/>
              <a:gd name="T4" fmla="*/ 2147483647 w 1108"/>
              <a:gd name="T5" fmla="*/ 2147483647 h 310"/>
              <a:gd name="T6" fmla="*/ 2147483647 w 1108"/>
              <a:gd name="T7" fmla="*/ 2147483647 h 310"/>
              <a:gd name="T8" fmla="*/ 2147483647 w 1108"/>
              <a:gd name="T9" fmla="*/ 2147483647 h 310"/>
              <a:gd name="T10" fmla="*/ 2147483647 w 1108"/>
              <a:gd name="T11" fmla="*/ 2147483647 h 310"/>
              <a:gd name="T12" fmla="*/ 2147483647 w 1108"/>
              <a:gd name="T13" fmla="*/ 2147483647 h 310"/>
              <a:gd name="T14" fmla="*/ 2147483647 w 1108"/>
              <a:gd name="T15" fmla="*/ 2147483647 h 310"/>
              <a:gd name="T16" fmla="*/ 2147483647 w 1108"/>
              <a:gd name="T17" fmla="*/ 2147483647 h 310"/>
              <a:gd name="T18" fmla="*/ 2147483647 w 1108"/>
              <a:gd name="T19" fmla="*/ 2147483647 h 310"/>
              <a:gd name="T20" fmla="*/ 2147483647 w 1108"/>
              <a:gd name="T21" fmla="*/ 2147483647 h 310"/>
              <a:gd name="T22" fmla="*/ 2147483647 w 1108"/>
              <a:gd name="T23" fmla="*/ 2147483647 h 310"/>
              <a:gd name="T24" fmla="*/ 2147483647 w 1108"/>
              <a:gd name="T25" fmla="*/ 0 h 310"/>
              <a:gd name="T26" fmla="*/ 0 w 1108"/>
              <a:gd name="T27" fmla="*/ 2147483647 h 31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108"/>
              <a:gd name="T43" fmla="*/ 0 h 310"/>
              <a:gd name="T44" fmla="*/ 1108 w 1108"/>
              <a:gd name="T45" fmla="*/ 310 h 31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108" h="310">
                <a:moveTo>
                  <a:pt x="1108" y="310"/>
                </a:moveTo>
                <a:lnTo>
                  <a:pt x="1106" y="271"/>
                </a:lnTo>
                <a:lnTo>
                  <a:pt x="1086" y="234"/>
                </a:lnTo>
                <a:lnTo>
                  <a:pt x="1051" y="197"/>
                </a:lnTo>
                <a:lnTo>
                  <a:pt x="997" y="163"/>
                </a:lnTo>
                <a:lnTo>
                  <a:pt x="931" y="129"/>
                </a:lnTo>
                <a:lnTo>
                  <a:pt x="850" y="99"/>
                </a:lnTo>
                <a:lnTo>
                  <a:pt x="757" y="72"/>
                </a:lnTo>
                <a:lnTo>
                  <a:pt x="652" y="50"/>
                </a:lnTo>
                <a:lnTo>
                  <a:pt x="538" y="30"/>
                </a:lnTo>
                <a:lnTo>
                  <a:pt x="414" y="15"/>
                </a:lnTo>
                <a:lnTo>
                  <a:pt x="283" y="5"/>
                </a:lnTo>
                <a:lnTo>
                  <a:pt x="144" y="0"/>
                </a:lnTo>
                <a:lnTo>
                  <a:pt x="0" y="1"/>
                </a:lnTo>
              </a:path>
            </a:pathLst>
          </a:custGeom>
          <a:noFill/>
          <a:ln w="57150" cmpd="sng">
            <a:solidFill>
              <a:srgbClr val="DDDDDD"/>
            </a:solidFill>
            <a:prstDash val="solid"/>
            <a:round/>
            <a:headEnd type="none" w="med" len="med"/>
            <a:tailEnd type="none" w="lg" len="lg"/>
          </a:ln>
          <a:scene3d>
            <a:camera prst="legacyObliqueTopRight"/>
            <a:lightRig rig="legacyFlat3" dir="b"/>
          </a:scene3d>
          <a:sp3d extrusionH="430200" prstMaterial="legacyMatte">
            <a:bevelT w="13500" h="13500" prst="angle"/>
            <a:bevelB w="13500" h="13500" prst="angle"/>
            <a:extrusionClr>
              <a:srgbClr val="DDDDDD"/>
            </a:extrusionClr>
          </a:sp3d>
          <a:extLst>
            <a:ext uri="{909E8E84-426E-40DD-AFC4-6F175D3DCCD1}">
              <a14:hiddenFill xmlns:a14="http://schemas.microsoft.com/office/drawing/2010/main">
                <a:solidFill>
                  <a:srgbClr val="FFFFFF"/>
                </a:solidFill>
              </a14:hiddenFill>
            </a:ext>
          </a:extLst>
        </p:spPr>
        <p:txBody>
          <a:bodyPr lIns="90713" tIns="45356" rIns="90713" bIns="45356">
            <a:flatTx/>
          </a:bodyPr>
          <a:lstStyle/>
          <a:p>
            <a:endParaRPr lang="en-US"/>
          </a:p>
        </p:txBody>
      </p:sp>
      <p:sp>
        <p:nvSpPr>
          <p:cNvPr id="977928" name="Freeform 8"/>
          <p:cNvSpPr>
            <a:spLocks/>
          </p:cNvSpPr>
          <p:nvPr/>
        </p:nvSpPr>
        <p:spPr bwMode="auto">
          <a:xfrm>
            <a:off x="1785938" y="2776538"/>
            <a:ext cx="2598737" cy="1028700"/>
          </a:xfrm>
          <a:custGeom>
            <a:avLst/>
            <a:gdLst>
              <a:gd name="T0" fmla="*/ 2147483647 w 1650"/>
              <a:gd name="T1" fmla="*/ 0 h 653"/>
              <a:gd name="T2" fmla="*/ 2147483647 w 1650"/>
              <a:gd name="T3" fmla="*/ 2147483647 h 653"/>
              <a:gd name="T4" fmla="*/ 2147483647 w 1650"/>
              <a:gd name="T5" fmla="*/ 2147483647 h 653"/>
              <a:gd name="T6" fmla="*/ 2147483647 w 1650"/>
              <a:gd name="T7" fmla="*/ 2147483647 h 653"/>
              <a:gd name="T8" fmla="*/ 2147483647 w 1650"/>
              <a:gd name="T9" fmla="*/ 2147483647 h 653"/>
              <a:gd name="T10" fmla="*/ 2147483647 w 1650"/>
              <a:gd name="T11" fmla="*/ 2147483647 h 653"/>
              <a:gd name="T12" fmla="*/ 2147483647 w 1650"/>
              <a:gd name="T13" fmla="*/ 2147483647 h 653"/>
              <a:gd name="T14" fmla="*/ 2147483647 w 1650"/>
              <a:gd name="T15" fmla="*/ 2147483647 h 653"/>
              <a:gd name="T16" fmla="*/ 2147483647 w 1650"/>
              <a:gd name="T17" fmla="*/ 2147483647 h 653"/>
              <a:gd name="T18" fmla="*/ 2147483647 w 1650"/>
              <a:gd name="T19" fmla="*/ 2147483647 h 653"/>
              <a:gd name="T20" fmla="*/ 2147483647 w 1650"/>
              <a:gd name="T21" fmla="*/ 2147483647 h 653"/>
              <a:gd name="T22" fmla="*/ 2147483647 w 1650"/>
              <a:gd name="T23" fmla="*/ 2147483647 h 653"/>
              <a:gd name="T24" fmla="*/ 2147483647 w 1650"/>
              <a:gd name="T25" fmla="*/ 2147483647 h 653"/>
              <a:gd name="T26" fmla="*/ 2147483647 w 1650"/>
              <a:gd name="T27" fmla="*/ 2147483647 h 653"/>
              <a:gd name="T28" fmla="*/ 2147483647 w 1650"/>
              <a:gd name="T29" fmla="*/ 2147483647 h 653"/>
              <a:gd name="T30" fmla="*/ 2147483647 w 1650"/>
              <a:gd name="T31" fmla="*/ 2147483647 h 653"/>
              <a:gd name="T32" fmla="*/ 0 w 1650"/>
              <a:gd name="T33" fmla="*/ 2147483647 h 65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650"/>
              <a:gd name="T52" fmla="*/ 0 h 653"/>
              <a:gd name="T53" fmla="*/ 1650 w 1650"/>
              <a:gd name="T54" fmla="*/ 653 h 65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650" h="653">
                <a:moveTo>
                  <a:pt x="1650" y="0"/>
                </a:moveTo>
                <a:lnTo>
                  <a:pt x="1504" y="5"/>
                </a:lnTo>
                <a:lnTo>
                  <a:pt x="1358" y="15"/>
                </a:lnTo>
                <a:lnTo>
                  <a:pt x="1210" y="30"/>
                </a:lnTo>
                <a:lnTo>
                  <a:pt x="1064" y="52"/>
                </a:lnTo>
                <a:lnTo>
                  <a:pt x="921" y="80"/>
                </a:lnTo>
                <a:lnTo>
                  <a:pt x="785" y="112"/>
                </a:lnTo>
                <a:lnTo>
                  <a:pt x="655" y="150"/>
                </a:lnTo>
                <a:lnTo>
                  <a:pt x="535" y="193"/>
                </a:lnTo>
                <a:lnTo>
                  <a:pt x="423" y="240"/>
                </a:lnTo>
                <a:lnTo>
                  <a:pt x="321" y="291"/>
                </a:lnTo>
                <a:lnTo>
                  <a:pt x="232" y="345"/>
                </a:lnTo>
                <a:lnTo>
                  <a:pt x="155" y="403"/>
                </a:lnTo>
                <a:lnTo>
                  <a:pt x="92" y="462"/>
                </a:lnTo>
                <a:lnTo>
                  <a:pt x="45" y="525"/>
                </a:lnTo>
                <a:lnTo>
                  <a:pt x="14" y="588"/>
                </a:lnTo>
                <a:lnTo>
                  <a:pt x="0" y="653"/>
                </a:lnTo>
              </a:path>
            </a:pathLst>
          </a:custGeom>
          <a:noFill/>
          <a:ln w="57150" cmpd="sng">
            <a:solidFill>
              <a:srgbClr val="FF99CC"/>
            </a:solidFill>
            <a:prstDash val="solid"/>
            <a:round/>
            <a:headEnd type="none" w="med" len="med"/>
            <a:tailEnd type="none" w="lg" len="lg"/>
          </a:ln>
          <a:scene3d>
            <a:camera prst="legacyObliqueTopRight"/>
            <a:lightRig rig="legacyFlat3" dir="b"/>
          </a:scene3d>
          <a:sp3d extrusionH="430200" prstMaterial="legacyMatte">
            <a:bevelT w="13500" h="13500" prst="angle"/>
            <a:bevelB w="13500" h="13500" prst="angle"/>
            <a:extrusionClr>
              <a:srgbClr val="FF99CC"/>
            </a:extrusionClr>
          </a:sp3d>
          <a:extLst>
            <a:ext uri="{909E8E84-426E-40DD-AFC4-6F175D3DCCD1}">
              <a14:hiddenFill xmlns:a14="http://schemas.microsoft.com/office/drawing/2010/main">
                <a:solidFill>
                  <a:srgbClr val="FFFFFF"/>
                </a:solidFill>
              </a14:hiddenFill>
            </a:ext>
          </a:extLst>
        </p:spPr>
        <p:txBody>
          <a:bodyPr lIns="90713" tIns="45356" rIns="90713" bIns="45356">
            <a:flatTx/>
          </a:bodyPr>
          <a:lstStyle/>
          <a:p>
            <a:endParaRPr lang="en-US"/>
          </a:p>
        </p:txBody>
      </p:sp>
      <p:sp>
        <p:nvSpPr>
          <p:cNvPr id="977929" name="Freeform 9"/>
          <p:cNvSpPr>
            <a:spLocks/>
          </p:cNvSpPr>
          <p:nvPr/>
        </p:nvSpPr>
        <p:spPr bwMode="auto">
          <a:xfrm>
            <a:off x="1784350" y="2611438"/>
            <a:ext cx="2176463" cy="1090612"/>
          </a:xfrm>
          <a:custGeom>
            <a:avLst/>
            <a:gdLst>
              <a:gd name="T0" fmla="*/ 0 w 1382"/>
              <a:gd name="T1" fmla="*/ 0 h 692"/>
              <a:gd name="T2" fmla="*/ 2147483647 w 1382"/>
              <a:gd name="T3" fmla="*/ 2147483647 h 692"/>
              <a:gd name="T4" fmla="*/ 2147483647 w 1382"/>
              <a:gd name="T5" fmla="*/ 2147483647 h 692"/>
              <a:gd name="T6" fmla="*/ 2147483647 w 1382"/>
              <a:gd name="T7" fmla="*/ 2147483647 h 692"/>
              <a:gd name="T8" fmla="*/ 2147483647 w 1382"/>
              <a:gd name="T9" fmla="*/ 2147483647 h 692"/>
              <a:gd name="T10" fmla="*/ 2147483647 w 1382"/>
              <a:gd name="T11" fmla="*/ 2147483647 h 692"/>
              <a:gd name="T12" fmla="*/ 2147483647 w 1382"/>
              <a:gd name="T13" fmla="*/ 2147483647 h 692"/>
              <a:gd name="T14" fmla="*/ 2147483647 w 1382"/>
              <a:gd name="T15" fmla="*/ 2147483647 h 692"/>
              <a:gd name="T16" fmla="*/ 2147483647 w 1382"/>
              <a:gd name="T17" fmla="*/ 2147483647 h 692"/>
              <a:gd name="T18" fmla="*/ 2147483647 w 1382"/>
              <a:gd name="T19" fmla="*/ 2147483647 h 692"/>
              <a:gd name="T20" fmla="*/ 2147483647 w 1382"/>
              <a:gd name="T21" fmla="*/ 2147483647 h 692"/>
              <a:gd name="T22" fmla="*/ 2147483647 w 1382"/>
              <a:gd name="T23" fmla="*/ 2147483647 h 692"/>
              <a:gd name="T24" fmla="*/ 2147483647 w 1382"/>
              <a:gd name="T25" fmla="*/ 2147483647 h 692"/>
              <a:gd name="T26" fmla="*/ 2147483647 w 1382"/>
              <a:gd name="T27" fmla="*/ 2147483647 h 692"/>
              <a:gd name="T28" fmla="*/ 2147483647 w 1382"/>
              <a:gd name="T29" fmla="*/ 2147483647 h 692"/>
              <a:gd name="T30" fmla="*/ 2147483647 w 1382"/>
              <a:gd name="T31" fmla="*/ 2147483647 h 69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382"/>
              <a:gd name="T49" fmla="*/ 0 h 692"/>
              <a:gd name="T50" fmla="*/ 1382 w 1382"/>
              <a:gd name="T51" fmla="*/ 692 h 69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382" h="692">
                <a:moveTo>
                  <a:pt x="0" y="0"/>
                </a:moveTo>
                <a:lnTo>
                  <a:pt x="3" y="64"/>
                </a:lnTo>
                <a:lnTo>
                  <a:pt x="22" y="129"/>
                </a:lnTo>
                <a:lnTo>
                  <a:pt x="57" y="192"/>
                </a:lnTo>
                <a:lnTo>
                  <a:pt x="106" y="254"/>
                </a:lnTo>
                <a:lnTo>
                  <a:pt x="169" y="314"/>
                </a:lnTo>
                <a:lnTo>
                  <a:pt x="246" y="371"/>
                </a:lnTo>
                <a:lnTo>
                  <a:pt x="336" y="425"/>
                </a:lnTo>
                <a:lnTo>
                  <a:pt x="437" y="476"/>
                </a:lnTo>
                <a:lnTo>
                  <a:pt x="550" y="523"/>
                </a:lnTo>
                <a:lnTo>
                  <a:pt x="675" y="564"/>
                </a:lnTo>
                <a:lnTo>
                  <a:pt x="806" y="601"/>
                </a:lnTo>
                <a:lnTo>
                  <a:pt x="945" y="631"/>
                </a:lnTo>
                <a:lnTo>
                  <a:pt x="1088" y="657"/>
                </a:lnTo>
                <a:lnTo>
                  <a:pt x="1235" y="678"/>
                </a:lnTo>
                <a:lnTo>
                  <a:pt x="1382" y="692"/>
                </a:lnTo>
              </a:path>
            </a:pathLst>
          </a:custGeom>
          <a:noFill/>
          <a:ln w="57150" cmpd="sng">
            <a:solidFill>
              <a:srgbClr val="FF99CC"/>
            </a:solidFill>
            <a:prstDash val="solid"/>
            <a:round/>
            <a:headEnd type="none" w="med" len="med"/>
            <a:tailEnd type="none" w="lg" len="lg"/>
          </a:ln>
          <a:scene3d>
            <a:camera prst="legacyObliqueTopRight"/>
            <a:lightRig rig="legacyFlat3" dir="b"/>
          </a:scene3d>
          <a:sp3d extrusionH="430200" prstMaterial="legacyMatte">
            <a:bevelT w="13500" h="13500" prst="angle"/>
            <a:bevelB w="13500" h="13500" prst="angle"/>
            <a:extrusionClr>
              <a:srgbClr val="FF99CC"/>
            </a:extrusionClr>
          </a:sp3d>
          <a:extLst>
            <a:ext uri="{909E8E84-426E-40DD-AFC4-6F175D3DCCD1}">
              <a14:hiddenFill xmlns:a14="http://schemas.microsoft.com/office/drawing/2010/main">
                <a:solidFill>
                  <a:srgbClr val="FFFFFF"/>
                </a:solidFill>
              </a14:hiddenFill>
            </a:ext>
          </a:extLst>
        </p:spPr>
        <p:txBody>
          <a:bodyPr lIns="90713" tIns="45356" rIns="90713" bIns="45356">
            <a:flatTx/>
          </a:bodyPr>
          <a:lstStyle/>
          <a:p>
            <a:endParaRPr lang="en-US"/>
          </a:p>
        </p:txBody>
      </p:sp>
      <p:sp>
        <p:nvSpPr>
          <p:cNvPr id="977930" name="Freeform 10"/>
          <p:cNvSpPr>
            <a:spLocks/>
          </p:cNvSpPr>
          <p:nvPr/>
        </p:nvSpPr>
        <p:spPr bwMode="auto">
          <a:xfrm>
            <a:off x="3963988" y="3171825"/>
            <a:ext cx="2106612" cy="555625"/>
          </a:xfrm>
          <a:custGeom>
            <a:avLst/>
            <a:gdLst>
              <a:gd name="T0" fmla="*/ 0 w 1338"/>
              <a:gd name="T1" fmla="*/ 2147483647 h 352"/>
              <a:gd name="T2" fmla="*/ 2147483647 w 1338"/>
              <a:gd name="T3" fmla="*/ 2147483647 h 352"/>
              <a:gd name="T4" fmla="*/ 2147483647 w 1338"/>
              <a:gd name="T5" fmla="*/ 2147483647 h 352"/>
              <a:gd name="T6" fmla="*/ 2147483647 w 1338"/>
              <a:gd name="T7" fmla="*/ 2147483647 h 352"/>
              <a:gd name="T8" fmla="*/ 2147483647 w 1338"/>
              <a:gd name="T9" fmla="*/ 2147483647 h 352"/>
              <a:gd name="T10" fmla="*/ 2147483647 w 1338"/>
              <a:gd name="T11" fmla="*/ 2147483647 h 352"/>
              <a:gd name="T12" fmla="*/ 2147483647 w 1338"/>
              <a:gd name="T13" fmla="*/ 2147483647 h 352"/>
              <a:gd name="T14" fmla="*/ 2147483647 w 1338"/>
              <a:gd name="T15" fmla="*/ 2147483647 h 352"/>
              <a:gd name="T16" fmla="*/ 2147483647 w 1338"/>
              <a:gd name="T17" fmla="*/ 2147483647 h 352"/>
              <a:gd name="T18" fmla="*/ 2147483647 w 1338"/>
              <a:gd name="T19" fmla="*/ 2147483647 h 352"/>
              <a:gd name="T20" fmla="*/ 2147483647 w 1338"/>
              <a:gd name="T21" fmla="*/ 2147483647 h 352"/>
              <a:gd name="T22" fmla="*/ 2147483647 w 1338"/>
              <a:gd name="T23" fmla="*/ 2147483647 h 352"/>
              <a:gd name="T24" fmla="*/ 2147483647 w 1338"/>
              <a:gd name="T25" fmla="*/ 2147483647 h 352"/>
              <a:gd name="T26" fmla="*/ 2147483647 w 1338"/>
              <a:gd name="T27" fmla="*/ 2147483647 h 352"/>
              <a:gd name="T28" fmla="*/ 2147483647 w 1338"/>
              <a:gd name="T29" fmla="*/ 2147483647 h 352"/>
              <a:gd name="T30" fmla="*/ 2147483647 w 1338"/>
              <a:gd name="T31" fmla="*/ 0 h 35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338"/>
              <a:gd name="T49" fmla="*/ 0 h 352"/>
              <a:gd name="T50" fmla="*/ 1338 w 1338"/>
              <a:gd name="T51" fmla="*/ 352 h 35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338" h="352">
                <a:moveTo>
                  <a:pt x="0" y="336"/>
                </a:moveTo>
                <a:lnTo>
                  <a:pt x="149" y="347"/>
                </a:lnTo>
                <a:lnTo>
                  <a:pt x="294" y="352"/>
                </a:lnTo>
                <a:lnTo>
                  <a:pt x="436" y="351"/>
                </a:lnTo>
                <a:lnTo>
                  <a:pt x="573" y="344"/>
                </a:lnTo>
                <a:lnTo>
                  <a:pt x="703" y="332"/>
                </a:lnTo>
                <a:lnTo>
                  <a:pt x="822" y="313"/>
                </a:lnTo>
                <a:lnTo>
                  <a:pt x="932" y="291"/>
                </a:lnTo>
                <a:lnTo>
                  <a:pt x="1031" y="264"/>
                </a:lnTo>
                <a:lnTo>
                  <a:pt x="1116" y="232"/>
                </a:lnTo>
                <a:lnTo>
                  <a:pt x="1190" y="199"/>
                </a:lnTo>
                <a:lnTo>
                  <a:pt x="1249" y="162"/>
                </a:lnTo>
                <a:lnTo>
                  <a:pt x="1294" y="123"/>
                </a:lnTo>
                <a:lnTo>
                  <a:pt x="1324" y="84"/>
                </a:lnTo>
                <a:lnTo>
                  <a:pt x="1338" y="42"/>
                </a:lnTo>
                <a:lnTo>
                  <a:pt x="1336" y="0"/>
                </a:lnTo>
              </a:path>
            </a:pathLst>
          </a:custGeom>
          <a:noFill/>
          <a:ln w="57150" cmpd="sng">
            <a:solidFill>
              <a:srgbClr val="FF99CC"/>
            </a:solidFill>
            <a:prstDash val="solid"/>
            <a:round/>
            <a:headEnd type="none" w="med" len="med"/>
            <a:tailEnd type="none" w="lg" len="lg"/>
          </a:ln>
          <a:scene3d>
            <a:camera prst="legacyObliqueTopRight"/>
            <a:lightRig rig="legacyFlat3" dir="b"/>
          </a:scene3d>
          <a:sp3d extrusionH="430200" prstMaterial="legacyMatte">
            <a:bevelT w="13500" h="13500" prst="angle"/>
            <a:bevelB w="13500" h="13500" prst="angle"/>
            <a:extrusionClr>
              <a:srgbClr val="FF99CC"/>
            </a:extrusionClr>
          </a:sp3d>
          <a:extLst>
            <a:ext uri="{909E8E84-426E-40DD-AFC4-6F175D3DCCD1}">
              <a14:hiddenFill xmlns:a14="http://schemas.microsoft.com/office/drawing/2010/main">
                <a:solidFill>
                  <a:srgbClr val="FFFFFF"/>
                </a:solidFill>
              </a14:hiddenFill>
            </a:ext>
          </a:extLst>
        </p:spPr>
        <p:txBody>
          <a:bodyPr lIns="90713" tIns="45356" rIns="90713" bIns="45356">
            <a:flatTx/>
          </a:bodyPr>
          <a:lstStyle/>
          <a:p>
            <a:endParaRPr lang="en-US"/>
          </a:p>
        </p:txBody>
      </p:sp>
      <p:sp>
        <p:nvSpPr>
          <p:cNvPr id="977931" name="Freeform 11"/>
          <p:cNvSpPr>
            <a:spLocks/>
          </p:cNvSpPr>
          <p:nvPr/>
        </p:nvSpPr>
        <p:spPr bwMode="auto">
          <a:xfrm>
            <a:off x="4324350" y="2782888"/>
            <a:ext cx="1744663" cy="488950"/>
          </a:xfrm>
          <a:custGeom>
            <a:avLst/>
            <a:gdLst>
              <a:gd name="T0" fmla="*/ 2147483647 w 1108"/>
              <a:gd name="T1" fmla="*/ 2147483647 h 310"/>
              <a:gd name="T2" fmla="*/ 2147483647 w 1108"/>
              <a:gd name="T3" fmla="*/ 2147483647 h 310"/>
              <a:gd name="T4" fmla="*/ 2147483647 w 1108"/>
              <a:gd name="T5" fmla="*/ 2147483647 h 310"/>
              <a:gd name="T6" fmla="*/ 2147483647 w 1108"/>
              <a:gd name="T7" fmla="*/ 2147483647 h 310"/>
              <a:gd name="T8" fmla="*/ 2147483647 w 1108"/>
              <a:gd name="T9" fmla="*/ 2147483647 h 310"/>
              <a:gd name="T10" fmla="*/ 2147483647 w 1108"/>
              <a:gd name="T11" fmla="*/ 2147483647 h 310"/>
              <a:gd name="T12" fmla="*/ 2147483647 w 1108"/>
              <a:gd name="T13" fmla="*/ 2147483647 h 310"/>
              <a:gd name="T14" fmla="*/ 2147483647 w 1108"/>
              <a:gd name="T15" fmla="*/ 2147483647 h 310"/>
              <a:gd name="T16" fmla="*/ 2147483647 w 1108"/>
              <a:gd name="T17" fmla="*/ 2147483647 h 310"/>
              <a:gd name="T18" fmla="*/ 2147483647 w 1108"/>
              <a:gd name="T19" fmla="*/ 2147483647 h 310"/>
              <a:gd name="T20" fmla="*/ 2147483647 w 1108"/>
              <a:gd name="T21" fmla="*/ 2147483647 h 310"/>
              <a:gd name="T22" fmla="*/ 2147483647 w 1108"/>
              <a:gd name="T23" fmla="*/ 2147483647 h 310"/>
              <a:gd name="T24" fmla="*/ 2147483647 w 1108"/>
              <a:gd name="T25" fmla="*/ 0 h 310"/>
              <a:gd name="T26" fmla="*/ 0 w 1108"/>
              <a:gd name="T27" fmla="*/ 2147483647 h 31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108"/>
              <a:gd name="T43" fmla="*/ 0 h 310"/>
              <a:gd name="T44" fmla="*/ 1108 w 1108"/>
              <a:gd name="T45" fmla="*/ 310 h 31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108" h="310">
                <a:moveTo>
                  <a:pt x="1108" y="310"/>
                </a:moveTo>
                <a:lnTo>
                  <a:pt x="1106" y="271"/>
                </a:lnTo>
                <a:lnTo>
                  <a:pt x="1086" y="234"/>
                </a:lnTo>
                <a:lnTo>
                  <a:pt x="1051" y="197"/>
                </a:lnTo>
                <a:lnTo>
                  <a:pt x="997" y="163"/>
                </a:lnTo>
                <a:lnTo>
                  <a:pt x="931" y="129"/>
                </a:lnTo>
                <a:lnTo>
                  <a:pt x="850" y="99"/>
                </a:lnTo>
                <a:lnTo>
                  <a:pt x="757" y="72"/>
                </a:lnTo>
                <a:lnTo>
                  <a:pt x="652" y="50"/>
                </a:lnTo>
                <a:lnTo>
                  <a:pt x="538" y="30"/>
                </a:lnTo>
                <a:lnTo>
                  <a:pt x="414" y="15"/>
                </a:lnTo>
                <a:lnTo>
                  <a:pt x="283" y="5"/>
                </a:lnTo>
                <a:lnTo>
                  <a:pt x="144" y="0"/>
                </a:lnTo>
                <a:lnTo>
                  <a:pt x="0" y="1"/>
                </a:lnTo>
              </a:path>
            </a:pathLst>
          </a:custGeom>
          <a:noFill/>
          <a:ln w="57150" cmpd="sng">
            <a:solidFill>
              <a:srgbClr val="FF99CC"/>
            </a:solidFill>
            <a:prstDash val="solid"/>
            <a:round/>
            <a:headEnd type="none" w="med" len="med"/>
            <a:tailEnd type="none" w="lg" len="lg"/>
          </a:ln>
          <a:scene3d>
            <a:camera prst="legacyObliqueTopRight"/>
            <a:lightRig rig="legacyFlat3" dir="b"/>
          </a:scene3d>
          <a:sp3d extrusionH="430200" prstMaterial="legacyMatte">
            <a:bevelT w="13500" h="13500" prst="angle"/>
            <a:bevelB w="13500" h="13500" prst="angle"/>
            <a:extrusionClr>
              <a:srgbClr val="FF99CC"/>
            </a:extrusionClr>
          </a:sp3d>
          <a:extLst>
            <a:ext uri="{909E8E84-426E-40DD-AFC4-6F175D3DCCD1}">
              <a14:hiddenFill xmlns:a14="http://schemas.microsoft.com/office/drawing/2010/main">
                <a:solidFill>
                  <a:srgbClr val="FFFFFF"/>
                </a:solidFill>
              </a14:hiddenFill>
            </a:ext>
          </a:extLst>
        </p:spPr>
        <p:txBody>
          <a:bodyPr lIns="90713" tIns="45356" rIns="90713" bIns="45356">
            <a:flatTx/>
          </a:bodyPr>
          <a:lstStyle/>
          <a:p>
            <a:endParaRPr lang="en-US"/>
          </a:p>
        </p:txBody>
      </p:sp>
      <p:sp>
        <p:nvSpPr>
          <p:cNvPr id="977932" name="Freeform 12"/>
          <p:cNvSpPr>
            <a:spLocks/>
          </p:cNvSpPr>
          <p:nvPr/>
        </p:nvSpPr>
        <p:spPr bwMode="auto">
          <a:xfrm>
            <a:off x="3963988" y="4365625"/>
            <a:ext cx="2106612" cy="555625"/>
          </a:xfrm>
          <a:custGeom>
            <a:avLst/>
            <a:gdLst>
              <a:gd name="T0" fmla="*/ 0 w 1338"/>
              <a:gd name="T1" fmla="*/ 2147483647 h 352"/>
              <a:gd name="T2" fmla="*/ 2147483647 w 1338"/>
              <a:gd name="T3" fmla="*/ 2147483647 h 352"/>
              <a:gd name="T4" fmla="*/ 2147483647 w 1338"/>
              <a:gd name="T5" fmla="*/ 2147483647 h 352"/>
              <a:gd name="T6" fmla="*/ 2147483647 w 1338"/>
              <a:gd name="T7" fmla="*/ 2147483647 h 352"/>
              <a:gd name="T8" fmla="*/ 2147483647 w 1338"/>
              <a:gd name="T9" fmla="*/ 2147483647 h 352"/>
              <a:gd name="T10" fmla="*/ 2147483647 w 1338"/>
              <a:gd name="T11" fmla="*/ 2147483647 h 352"/>
              <a:gd name="T12" fmla="*/ 2147483647 w 1338"/>
              <a:gd name="T13" fmla="*/ 2147483647 h 352"/>
              <a:gd name="T14" fmla="*/ 2147483647 w 1338"/>
              <a:gd name="T15" fmla="*/ 2147483647 h 352"/>
              <a:gd name="T16" fmla="*/ 2147483647 w 1338"/>
              <a:gd name="T17" fmla="*/ 2147483647 h 352"/>
              <a:gd name="T18" fmla="*/ 2147483647 w 1338"/>
              <a:gd name="T19" fmla="*/ 2147483647 h 352"/>
              <a:gd name="T20" fmla="*/ 2147483647 w 1338"/>
              <a:gd name="T21" fmla="*/ 2147483647 h 352"/>
              <a:gd name="T22" fmla="*/ 2147483647 w 1338"/>
              <a:gd name="T23" fmla="*/ 2147483647 h 352"/>
              <a:gd name="T24" fmla="*/ 2147483647 w 1338"/>
              <a:gd name="T25" fmla="*/ 2147483647 h 352"/>
              <a:gd name="T26" fmla="*/ 2147483647 w 1338"/>
              <a:gd name="T27" fmla="*/ 2147483647 h 352"/>
              <a:gd name="T28" fmla="*/ 2147483647 w 1338"/>
              <a:gd name="T29" fmla="*/ 2147483647 h 352"/>
              <a:gd name="T30" fmla="*/ 2147483647 w 1338"/>
              <a:gd name="T31" fmla="*/ 0 h 35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338"/>
              <a:gd name="T49" fmla="*/ 0 h 352"/>
              <a:gd name="T50" fmla="*/ 1338 w 1338"/>
              <a:gd name="T51" fmla="*/ 352 h 35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338" h="352">
                <a:moveTo>
                  <a:pt x="0" y="336"/>
                </a:moveTo>
                <a:lnTo>
                  <a:pt x="149" y="347"/>
                </a:lnTo>
                <a:lnTo>
                  <a:pt x="294" y="352"/>
                </a:lnTo>
                <a:lnTo>
                  <a:pt x="436" y="351"/>
                </a:lnTo>
                <a:lnTo>
                  <a:pt x="573" y="344"/>
                </a:lnTo>
                <a:lnTo>
                  <a:pt x="703" y="332"/>
                </a:lnTo>
                <a:lnTo>
                  <a:pt x="822" y="313"/>
                </a:lnTo>
                <a:lnTo>
                  <a:pt x="932" y="291"/>
                </a:lnTo>
                <a:lnTo>
                  <a:pt x="1031" y="264"/>
                </a:lnTo>
                <a:lnTo>
                  <a:pt x="1116" y="232"/>
                </a:lnTo>
                <a:lnTo>
                  <a:pt x="1190" y="199"/>
                </a:lnTo>
                <a:lnTo>
                  <a:pt x="1249" y="162"/>
                </a:lnTo>
                <a:lnTo>
                  <a:pt x="1294" y="123"/>
                </a:lnTo>
                <a:lnTo>
                  <a:pt x="1324" y="84"/>
                </a:lnTo>
                <a:lnTo>
                  <a:pt x="1338" y="42"/>
                </a:lnTo>
                <a:lnTo>
                  <a:pt x="1336" y="0"/>
                </a:lnTo>
              </a:path>
            </a:pathLst>
          </a:custGeom>
          <a:noFill/>
          <a:ln w="57150" cmpd="sng">
            <a:solidFill>
              <a:srgbClr val="66FFCC"/>
            </a:solidFill>
            <a:prstDash val="solid"/>
            <a:round/>
            <a:headEnd type="none" w="med" len="med"/>
            <a:tailEnd type="none" w="lg" len="lg"/>
          </a:ln>
          <a:scene3d>
            <a:camera prst="legacyObliqueTopRight"/>
            <a:lightRig rig="legacyFlat3" dir="b"/>
          </a:scene3d>
          <a:sp3d extrusionH="430200" prstMaterial="legacyMatte">
            <a:bevelT w="13500" h="13500" prst="angle"/>
            <a:bevelB w="13500" h="13500" prst="angle"/>
            <a:extrusionClr>
              <a:srgbClr val="66FFCC"/>
            </a:extrusionClr>
          </a:sp3d>
          <a:extLst>
            <a:ext uri="{909E8E84-426E-40DD-AFC4-6F175D3DCCD1}">
              <a14:hiddenFill xmlns:a14="http://schemas.microsoft.com/office/drawing/2010/main">
                <a:solidFill>
                  <a:srgbClr val="FFFFFF"/>
                </a:solidFill>
              </a14:hiddenFill>
            </a:ext>
          </a:extLst>
        </p:spPr>
        <p:txBody>
          <a:bodyPr lIns="90713" tIns="45356" rIns="90713" bIns="45356">
            <a:flatTx/>
          </a:bodyPr>
          <a:lstStyle/>
          <a:p>
            <a:endParaRPr lang="en-US"/>
          </a:p>
        </p:txBody>
      </p:sp>
      <p:sp>
        <p:nvSpPr>
          <p:cNvPr id="977933" name="Freeform 13"/>
          <p:cNvSpPr>
            <a:spLocks/>
          </p:cNvSpPr>
          <p:nvPr/>
        </p:nvSpPr>
        <p:spPr bwMode="auto">
          <a:xfrm>
            <a:off x="4324350" y="3976688"/>
            <a:ext cx="1744663" cy="488950"/>
          </a:xfrm>
          <a:custGeom>
            <a:avLst/>
            <a:gdLst>
              <a:gd name="T0" fmla="*/ 2147483647 w 1108"/>
              <a:gd name="T1" fmla="*/ 2147483647 h 310"/>
              <a:gd name="T2" fmla="*/ 2147483647 w 1108"/>
              <a:gd name="T3" fmla="*/ 2147483647 h 310"/>
              <a:gd name="T4" fmla="*/ 2147483647 w 1108"/>
              <a:gd name="T5" fmla="*/ 2147483647 h 310"/>
              <a:gd name="T6" fmla="*/ 2147483647 w 1108"/>
              <a:gd name="T7" fmla="*/ 2147483647 h 310"/>
              <a:gd name="T8" fmla="*/ 2147483647 w 1108"/>
              <a:gd name="T9" fmla="*/ 2147483647 h 310"/>
              <a:gd name="T10" fmla="*/ 2147483647 w 1108"/>
              <a:gd name="T11" fmla="*/ 2147483647 h 310"/>
              <a:gd name="T12" fmla="*/ 2147483647 w 1108"/>
              <a:gd name="T13" fmla="*/ 2147483647 h 310"/>
              <a:gd name="T14" fmla="*/ 2147483647 w 1108"/>
              <a:gd name="T15" fmla="*/ 2147483647 h 310"/>
              <a:gd name="T16" fmla="*/ 2147483647 w 1108"/>
              <a:gd name="T17" fmla="*/ 2147483647 h 310"/>
              <a:gd name="T18" fmla="*/ 2147483647 w 1108"/>
              <a:gd name="T19" fmla="*/ 2147483647 h 310"/>
              <a:gd name="T20" fmla="*/ 2147483647 w 1108"/>
              <a:gd name="T21" fmla="*/ 2147483647 h 310"/>
              <a:gd name="T22" fmla="*/ 2147483647 w 1108"/>
              <a:gd name="T23" fmla="*/ 2147483647 h 310"/>
              <a:gd name="T24" fmla="*/ 2147483647 w 1108"/>
              <a:gd name="T25" fmla="*/ 0 h 310"/>
              <a:gd name="T26" fmla="*/ 0 w 1108"/>
              <a:gd name="T27" fmla="*/ 2147483647 h 31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108"/>
              <a:gd name="T43" fmla="*/ 0 h 310"/>
              <a:gd name="T44" fmla="*/ 1108 w 1108"/>
              <a:gd name="T45" fmla="*/ 310 h 31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108" h="310">
                <a:moveTo>
                  <a:pt x="1108" y="310"/>
                </a:moveTo>
                <a:lnTo>
                  <a:pt x="1106" y="271"/>
                </a:lnTo>
                <a:lnTo>
                  <a:pt x="1086" y="234"/>
                </a:lnTo>
                <a:lnTo>
                  <a:pt x="1051" y="197"/>
                </a:lnTo>
                <a:lnTo>
                  <a:pt x="997" y="163"/>
                </a:lnTo>
                <a:lnTo>
                  <a:pt x="931" y="129"/>
                </a:lnTo>
                <a:lnTo>
                  <a:pt x="850" y="99"/>
                </a:lnTo>
                <a:lnTo>
                  <a:pt x="757" y="72"/>
                </a:lnTo>
                <a:lnTo>
                  <a:pt x="652" y="50"/>
                </a:lnTo>
                <a:lnTo>
                  <a:pt x="538" y="30"/>
                </a:lnTo>
                <a:lnTo>
                  <a:pt x="414" y="15"/>
                </a:lnTo>
                <a:lnTo>
                  <a:pt x="283" y="5"/>
                </a:lnTo>
                <a:lnTo>
                  <a:pt x="144" y="0"/>
                </a:lnTo>
                <a:lnTo>
                  <a:pt x="0" y="1"/>
                </a:lnTo>
              </a:path>
            </a:pathLst>
          </a:custGeom>
          <a:noFill/>
          <a:ln w="57150" cmpd="sng">
            <a:solidFill>
              <a:srgbClr val="66FFCC"/>
            </a:solidFill>
            <a:prstDash val="solid"/>
            <a:round/>
            <a:headEnd type="none" w="med" len="med"/>
            <a:tailEnd type="none" w="lg" len="lg"/>
          </a:ln>
          <a:scene3d>
            <a:camera prst="legacyObliqueTopRight"/>
            <a:lightRig rig="legacyFlat3" dir="b"/>
          </a:scene3d>
          <a:sp3d extrusionH="430200" prstMaterial="legacyMatte">
            <a:bevelT w="13500" h="13500" prst="angle"/>
            <a:bevelB w="13500" h="13500" prst="angle"/>
            <a:extrusionClr>
              <a:srgbClr val="66FFCC"/>
            </a:extrusionClr>
          </a:sp3d>
          <a:extLst>
            <a:ext uri="{909E8E84-426E-40DD-AFC4-6F175D3DCCD1}">
              <a14:hiddenFill xmlns:a14="http://schemas.microsoft.com/office/drawing/2010/main">
                <a:solidFill>
                  <a:srgbClr val="FFFFFF"/>
                </a:solidFill>
              </a14:hiddenFill>
            </a:ext>
          </a:extLst>
        </p:spPr>
        <p:txBody>
          <a:bodyPr lIns="90713" tIns="45356" rIns="90713" bIns="45356">
            <a:flatTx/>
          </a:bodyPr>
          <a:lstStyle/>
          <a:p>
            <a:endParaRPr lang="en-US"/>
          </a:p>
        </p:txBody>
      </p:sp>
      <p:sp>
        <p:nvSpPr>
          <p:cNvPr id="977934" name="Oval 14"/>
          <p:cNvSpPr>
            <a:spLocks noChangeArrowheads="1"/>
          </p:cNvSpPr>
          <p:nvPr/>
        </p:nvSpPr>
        <p:spPr bwMode="auto">
          <a:xfrm>
            <a:off x="5786438" y="4149725"/>
            <a:ext cx="571500" cy="358775"/>
          </a:xfrm>
          <a:prstGeom prst="ellipse">
            <a:avLst/>
          </a:prstGeom>
          <a:gradFill rotWithShape="1">
            <a:gsLst>
              <a:gs pos="0">
                <a:srgbClr val="66FFCC"/>
              </a:gs>
              <a:gs pos="100000">
                <a:srgbClr val="2F765E"/>
              </a:gs>
            </a:gsLst>
            <a:lin ang="5400000" scaled="1"/>
          </a:gradFill>
          <a:ln w="9525">
            <a:solidFill>
              <a:schemeClr val="tx1"/>
            </a:solidFill>
            <a:round/>
            <a:headEnd/>
            <a:tailEnd/>
          </a:ln>
          <a:effectLst>
            <a:outerShdw dist="107763" dir="18900000" algn="ctr" rotWithShape="0">
              <a:schemeClr val="bg2">
                <a:alpha val="50000"/>
              </a:schemeClr>
            </a:outerShdw>
          </a:effectLst>
        </p:spPr>
        <p:txBody>
          <a:bodyPr wrap="none" lIns="90713" tIns="45356" rIns="90713" bIns="45356" anchor="ctr"/>
          <a:lstStyle>
            <a:lvl1pPr>
              <a:defRPr kumimoji="1">
                <a:solidFill>
                  <a:schemeClr val="tx1"/>
                </a:solidFill>
                <a:latin typeface="Arial" pitchFamily="34" charset="0"/>
                <a:ea typeface="ＭＳ Ｐゴシック" pitchFamily="34" charset="-128"/>
              </a:defRPr>
            </a:lvl1pPr>
            <a:lvl2pPr marL="742950" indent="-285750">
              <a:defRPr kumimoji="1">
                <a:solidFill>
                  <a:schemeClr val="tx1"/>
                </a:solidFill>
                <a:latin typeface="Arial" pitchFamily="34" charset="0"/>
                <a:ea typeface="ＭＳ Ｐゴシック" pitchFamily="34" charset="-128"/>
              </a:defRPr>
            </a:lvl2pPr>
            <a:lvl3pPr marL="1143000" indent="-228600">
              <a:defRPr kumimoji="1">
                <a:solidFill>
                  <a:schemeClr val="tx1"/>
                </a:solidFill>
                <a:latin typeface="Arial" pitchFamily="34" charset="0"/>
                <a:ea typeface="ＭＳ Ｐゴシック" pitchFamily="34" charset="-128"/>
              </a:defRPr>
            </a:lvl3pPr>
            <a:lvl4pPr marL="1600200" indent="-228600">
              <a:defRPr kumimoji="1">
                <a:solidFill>
                  <a:schemeClr val="tx1"/>
                </a:solidFill>
                <a:latin typeface="Arial" pitchFamily="34" charset="0"/>
                <a:ea typeface="ＭＳ Ｐゴシック" pitchFamily="34" charset="-128"/>
              </a:defRPr>
            </a:lvl4pPr>
            <a:lvl5pPr marL="2057400" indent="-228600">
              <a:defRPr kumimoji="1">
                <a:solidFill>
                  <a:schemeClr val="tx1"/>
                </a:solidFill>
                <a:latin typeface="Arial" pitchFamily="34" charset="0"/>
                <a:ea typeface="ＭＳ Ｐゴシック" pitchFamily="34" charset="-128"/>
              </a:defRPr>
            </a:lvl5pPr>
            <a:lvl6pPr marL="2514600" indent="-228600" fontAlgn="base">
              <a:spcBef>
                <a:spcPct val="0"/>
              </a:spcBef>
              <a:spcAft>
                <a:spcPct val="0"/>
              </a:spcAft>
              <a:defRPr kumimoji="1">
                <a:solidFill>
                  <a:schemeClr val="tx1"/>
                </a:solidFill>
                <a:latin typeface="Arial" pitchFamily="34" charset="0"/>
                <a:ea typeface="ＭＳ Ｐゴシック" pitchFamily="34" charset="-128"/>
              </a:defRPr>
            </a:lvl6pPr>
            <a:lvl7pPr marL="2971800" indent="-228600" fontAlgn="base">
              <a:spcBef>
                <a:spcPct val="0"/>
              </a:spcBef>
              <a:spcAft>
                <a:spcPct val="0"/>
              </a:spcAft>
              <a:defRPr kumimoji="1">
                <a:solidFill>
                  <a:schemeClr val="tx1"/>
                </a:solidFill>
                <a:latin typeface="Arial" pitchFamily="34" charset="0"/>
                <a:ea typeface="ＭＳ Ｐゴシック" pitchFamily="34" charset="-128"/>
              </a:defRPr>
            </a:lvl7pPr>
            <a:lvl8pPr marL="3429000" indent="-228600" fontAlgn="base">
              <a:spcBef>
                <a:spcPct val="0"/>
              </a:spcBef>
              <a:spcAft>
                <a:spcPct val="0"/>
              </a:spcAft>
              <a:defRPr kumimoji="1">
                <a:solidFill>
                  <a:schemeClr val="tx1"/>
                </a:solidFill>
                <a:latin typeface="Arial" pitchFamily="34" charset="0"/>
                <a:ea typeface="ＭＳ Ｐゴシック" pitchFamily="34" charset="-128"/>
              </a:defRPr>
            </a:lvl8pPr>
            <a:lvl9pPr marL="3886200" indent="-228600" fontAlgn="base">
              <a:spcBef>
                <a:spcPct val="0"/>
              </a:spcBef>
              <a:spcAft>
                <a:spcPct val="0"/>
              </a:spcAft>
              <a:defRPr kumimoji="1">
                <a:solidFill>
                  <a:schemeClr val="tx1"/>
                </a:solidFill>
                <a:latin typeface="Arial" pitchFamily="34" charset="0"/>
                <a:ea typeface="ＭＳ Ｐゴシック" pitchFamily="34" charset="-128"/>
              </a:defRPr>
            </a:lvl9pPr>
          </a:lstStyle>
          <a:p>
            <a:endParaRPr lang="ja-JP" altLang="en-US">
              <a:solidFill>
                <a:srgbClr val="000000"/>
              </a:solidFill>
              <a:ea typeface="HGP明朝E" pitchFamily="18" charset="-128"/>
            </a:endParaRPr>
          </a:p>
        </p:txBody>
      </p:sp>
      <p:sp>
        <p:nvSpPr>
          <p:cNvPr id="977935" name="Oval 15"/>
          <p:cNvSpPr>
            <a:spLocks noChangeArrowheads="1"/>
          </p:cNvSpPr>
          <p:nvPr/>
        </p:nvSpPr>
        <p:spPr bwMode="auto">
          <a:xfrm>
            <a:off x="4284663" y="2559050"/>
            <a:ext cx="573087" cy="358775"/>
          </a:xfrm>
          <a:prstGeom prst="ellipse">
            <a:avLst/>
          </a:prstGeom>
          <a:gradFill rotWithShape="1">
            <a:gsLst>
              <a:gs pos="0">
                <a:srgbClr val="FF99CC"/>
              </a:gs>
              <a:gs pos="100000">
                <a:srgbClr val="76475E"/>
              </a:gs>
            </a:gsLst>
            <a:lin ang="5400000" scaled="1"/>
          </a:gradFill>
          <a:ln w="9525">
            <a:solidFill>
              <a:schemeClr val="tx1"/>
            </a:solidFill>
            <a:round/>
            <a:headEnd/>
            <a:tailEnd/>
          </a:ln>
          <a:effectLst>
            <a:outerShdw dist="107763" dir="18900000" algn="ctr" rotWithShape="0">
              <a:schemeClr val="bg2">
                <a:alpha val="50000"/>
              </a:schemeClr>
            </a:outerShdw>
          </a:effectLst>
        </p:spPr>
        <p:txBody>
          <a:bodyPr wrap="none" lIns="90713" tIns="45356" rIns="90713" bIns="45356" anchor="ctr"/>
          <a:lstStyle>
            <a:lvl1pPr>
              <a:defRPr kumimoji="1">
                <a:solidFill>
                  <a:schemeClr val="tx1"/>
                </a:solidFill>
                <a:latin typeface="Arial" pitchFamily="34" charset="0"/>
                <a:ea typeface="ＭＳ Ｐゴシック" pitchFamily="34" charset="-128"/>
              </a:defRPr>
            </a:lvl1pPr>
            <a:lvl2pPr marL="742950" indent="-285750">
              <a:defRPr kumimoji="1">
                <a:solidFill>
                  <a:schemeClr val="tx1"/>
                </a:solidFill>
                <a:latin typeface="Arial" pitchFamily="34" charset="0"/>
                <a:ea typeface="ＭＳ Ｐゴシック" pitchFamily="34" charset="-128"/>
              </a:defRPr>
            </a:lvl2pPr>
            <a:lvl3pPr marL="1143000" indent="-228600">
              <a:defRPr kumimoji="1">
                <a:solidFill>
                  <a:schemeClr val="tx1"/>
                </a:solidFill>
                <a:latin typeface="Arial" pitchFamily="34" charset="0"/>
                <a:ea typeface="ＭＳ Ｐゴシック" pitchFamily="34" charset="-128"/>
              </a:defRPr>
            </a:lvl3pPr>
            <a:lvl4pPr marL="1600200" indent="-228600">
              <a:defRPr kumimoji="1">
                <a:solidFill>
                  <a:schemeClr val="tx1"/>
                </a:solidFill>
                <a:latin typeface="Arial" pitchFamily="34" charset="0"/>
                <a:ea typeface="ＭＳ Ｐゴシック" pitchFamily="34" charset="-128"/>
              </a:defRPr>
            </a:lvl4pPr>
            <a:lvl5pPr marL="2057400" indent="-228600">
              <a:defRPr kumimoji="1">
                <a:solidFill>
                  <a:schemeClr val="tx1"/>
                </a:solidFill>
                <a:latin typeface="Arial" pitchFamily="34" charset="0"/>
                <a:ea typeface="ＭＳ Ｐゴシック" pitchFamily="34" charset="-128"/>
              </a:defRPr>
            </a:lvl5pPr>
            <a:lvl6pPr marL="2514600" indent="-228600" fontAlgn="base">
              <a:spcBef>
                <a:spcPct val="0"/>
              </a:spcBef>
              <a:spcAft>
                <a:spcPct val="0"/>
              </a:spcAft>
              <a:defRPr kumimoji="1">
                <a:solidFill>
                  <a:schemeClr val="tx1"/>
                </a:solidFill>
                <a:latin typeface="Arial" pitchFamily="34" charset="0"/>
                <a:ea typeface="ＭＳ Ｐゴシック" pitchFamily="34" charset="-128"/>
              </a:defRPr>
            </a:lvl6pPr>
            <a:lvl7pPr marL="2971800" indent="-228600" fontAlgn="base">
              <a:spcBef>
                <a:spcPct val="0"/>
              </a:spcBef>
              <a:spcAft>
                <a:spcPct val="0"/>
              </a:spcAft>
              <a:defRPr kumimoji="1">
                <a:solidFill>
                  <a:schemeClr val="tx1"/>
                </a:solidFill>
                <a:latin typeface="Arial" pitchFamily="34" charset="0"/>
                <a:ea typeface="ＭＳ Ｐゴシック" pitchFamily="34" charset="-128"/>
              </a:defRPr>
            </a:lvl7pPr>
            <a:lvl8pPr marL="3429000" indent="-228600" fontAlgn="base">
              <a:spcBef>
                <a:spcPct val="0"/>
              </a:spcBef>
              <a:spcAft>
                <a:spcPct val="0"/>
              </a:spcAft>
              <a:defRPr kumimoji="1">
                <a:solidFill>
                  <a:schemeClr val="tx1"/>
                </a:solidFill>
                <a:latin typeface="Arial" pitchFamily="34" charset="0"/>
                <a:ea typeface="ＭＳ Ｐゴシック" pitchFamily="34" charset="-128"/>
              </a:defRPr>
            </a:lvl8pPr>
            <a:lvl9pPr marL="3886200" indent="-228600" fontAlgn="base">
              <a:spcBef>
                <a:spcPct val="0"/>
              </a:spcBef>
              <a:spcAft>
                <a:spcPct val="0"/>
              </a:spcAft>
              <a:defRPr kumimoji="1">
                <a:solidFill>
                  <a:schemeClr val="tx1"/>
                </a:solidFill>
                <a:latin typeface="Arial" pitchFamily="34" charset="0"/>
                <a:ea typeface="ＭＳ Ｐゴシック" pitchFamily="34" charset="-128"/>
              </a:defRPr>
            </a:lvl9pPr>
          </a:lstStyle>
          <a:p>
            <a:endParaRPr lang="ja-JP" altLang="en-US">
              <a:solidFill>
                <a:srgbClr val="000000"/>
              </a:solidFill>
              <a:ea typeface="HGP明朝E" pitchFamily="18" charset="-128"/>
            </a:endParaRPr>
          </a:p>
        </p:txBody>
      </p:sp>
      <p:sp>
        <p:nvSpPr>
          <p:cNvPr id="977936" name="Oval 16"/>
          <p:cNvSpPr>
            <a:spLocks noChangeArrowheads="1"/>
          </p:cNvSpPr>
          <p:nvPr/>
        </p:nvSpPr>
        <p:spPr bwMode="auto">
          <a:xfrm>
            <a:off x="5786438" y="2952750"/>
            <a:ext cx="571500" cy="358775"/>
          </a:xfrm>
          <a:prstGeom prst="ellipse">
            <a:avLst/>
          </a:prstGeom>
          <a:gradFill rotWithShape="1">
            <a:gsLst>
              <a:gs pos="0">
                <a:srgbClr val="FF99CC"/>
              </a:gs>
              <a:gs pos="100000">
                <a:srgbClr val="76475E"/>
              </a:gs>
            </a:gsLst>
            <a:lin ang="5400000" scaled="1"/>
          </a:gradFill>
          <a:ln w="9525">
            <a:solidFill>
              <a:schemeClr val="tx1"/>
            </a:solidFill>
            <a:round/>
            <a:headEnd/>
            <a:tailEnd/>
          </a:ln>
          <a:effectLst>
            <a:outerShdw dist="107763" dir="18900000" algn="ctr" rotWithShape="0">
              <a:schemeClr val="bg2">
                <a:alpha val="50000"/>
              </a:schemeClr>
            </a:outerShdw>
          </a:effectLst>
        </p:spPr>
        <p:txBody>
          <a:bodyPr wrap="none" lIns="90713" tIns="45356" rIns="90713" bIns="45356" anchor="ctr"/>
          <a:lstStyle>
            <a:lvl1pPr>
              <a:defRPr kumimoji="1">
                <a:solidFill>
                  <a:schemeClr val="tx1"/>
                </a:solidFill>
                <a:latin typeface="Arial" pitchFamily="34" charset="0"/>
                <a:ea typeface="ＭＳ Ｐゴシック" pitchFamily="34" charset="-128"/>
              </a:defRPr>
            </a:lvl1pPr>
            <a:lvl2pPr marL="742950" indent="-285750">
              <a:defRPr kumimoji="1">
                <a:solidFill>
                  <a:schemeClr val="tx1"/>
                </a:solidFill>
                <a:latin typeface="Arial" pitchFamily="34" charset="0"/>
                <a:ea typeface="ＭＳ Ｐゴシック" pitchFamily="34" charset="-128"/>
              </a:defRPr>
            </a:lvl2pPr>
            <a:lvl3pPr marL="1143000" indent="-228600">
              <a:defRPr kumimoji="1">
                <a:solidFill>
                  <a:schemeClr val="tx1"/>
                </a:solidFill>
                <a:latin typeface="Arial" pitchFamily="34" charset="0"/>
                <a:ea typeface="ＭＳ Ｐゴシック" pitchFamily="34" charset="-128"/>
              </a:defRPr>
            </a:lvl3pPr>
            <a:lvl4pPr marL="1600200" indent="-228600">
              <a:defRPr kumimoji="1">
                <a:solidFill>
                  <a:schemeClr val="tx1"/>
                </a:solidFill>
                <a:latin typeface="Arial" pitchFamily="34" charset="0"/>
                <a:ea typeface="ＭＳ Ｐゴシック" pitchFamily="34" charset="-128"/>
              </a:defRPr>
            </a:lvl4pPr>
            <a:lvl5pPr marL="2057400" indent="-228600">
              <a:defRPr kumimoji="1">
                <a:solidFill>
                  <a:schemeClr val="tx1"/>
                </a:solidFill>
                <a:latin typeface="Arial" pitchFamily="34" charset="0"/>
                <a:ea typeface="ＭＳ Ｐゴシック" pitchFamily="34" charset="-128"/>
              </a:defRPr>
            </a:lvl5pPr>
            <a:lvl6pPr marL="2514600" indent="-228600" fontAlgn="base">
              <a:spcBef>
                <a:spcPct val="0"/>
              </a:spcBef>
              <a:spcAft>
                <a:spcPct val="0"/>
              </a:spcAft>
              <a:defRPr kumimoji="1">
                <a:solidFill>
                  <a:schemeClr val="tx1"/>
                </a:solidFill>
                <a:latin typeface="Arial" pitchFamily="34" charset="0"/>
                <a:ea typeface="ＭＳ Ｐゴシック" pitchFamily="34" charset="-128"/>
              </a:defRPr>
            </a:lvl6pPr>
            <a:lvl7pPr marL="2971800" indent="-228600" fontAlgn="base">
              <a:spcBef>
                <a:spcPct val="0"/>
              </a:spcBef>
              <a:spcAft>
                <a:spcPct val="0"/>
              </a:spcAft>
              <a:defRPr kumimoji="1">
                <a:solidFill>
                  <a:schemeClr val="tx1"/>
                </a:solidFill>
                <a:latin typeface="Arial" pitchFamily="34" charset="0"/>
                <a:ea typeface="ＭＳ Ｐゴシック" pitchFamily="34" charset="-128"/>
              </a:defRPr>
            </a:lvl7pPr>
            <a:lvl8pPr marL="3429000" indent="-228600" fontAlgn="base">
              <a:spcBef>
                <a:spcPct val="0"/>
              </a:spcBef>
              <a:spcAft>
                <a:spcPct val="0"/>
              </a:spcAft>
              <a:defRPr kumimoji="1">
                <a:solidFill>
                  <a:schemeClr val="tx1"/>
                </a:solidFill>
                <a:latin typeface="Arial" pitchFamily="34" charset="0"/>
                <a:ea typeface="ＭＳ Ｐゴシック" pitchFamily="34" charset="-128"/>
              </a:defRPr>
            </a:lvl8pPr>
            <a:lvl9pPr marL="3886200" indent="-228600" fontAlgn="base">
              <a:spcBef>
                <a:spcPct val="0"/>
              </a:spcBef>
              <a:spcAft>
                <a:spcPct val="0"/>
              </a:spcAft>
              <a:defRPr kumimoji="1">
                <a:solidFill>
                  <a:schemeClr val="tx1"/>
                </a:solidFill>
                <a:latin typeface="Arial" pitchFamily="34" charset="0"/>
                <a:ea typeface="ＭＳ Ｐゴシック" pitchFamily="34" charset="-128"/>
              </a:defRPr>
            </a:lvl9pPr>
          </a:lstStyle>
          <a:p>
            <a:endParaRPr lang="ja-JP" altLang="en-US">
              <a:solidFill>
                <a:srgbClr val="000000"/>
              </a:solidFill>
              <a:ea typeface="HGP明朝E" pitchFamily="18" charset="-128"/>
            </a:endParaRPr>
          </a:p>
        </p:txBody>
      </p:sp>
      <p:grpSp>
        <p:nvGrpSpPr>
          <p:cNvPr id="977939" name="Group 19"/>
          <p:cNvGrpSpPr>
            <a:grpSpLocks/>
          </p:cNvGrpSpPr>
          <p:nvPr/>
        </p:nvGrpSpPr>
        <p:grpSpPr bwMode="auto">
          <a:xfrm>
            <a:off x="1763713" y="1400175"/>
            <a:ext cx="2836862" cy="1100138"/>
            <a:chOff x="1120" y="889"/>
            <a:chExt cx="1801" cy="698"/>
          </a:xfrm>
        </p:grpSpPr>
        <p:sp>
          <p:nvSpPr>
            <p:cNvPr id="43060" name="Freeform 20"/>
            <p:cNvSpPr>
              <a:spLocks/>
            </p:cNvSpPr>
            <p:nvPr/>
          </p:nvSpPr>
          <p:spPr bwMode="auto">
            <a:xfrm>
              <a:off x="1271" y="889"/>
              <a:ext cx="1650" cy="698"/>
            </a:xfrm>
            <a:custGeom>
              <a:avLst/>
              <a:gdLst>
                <a:gd name="T0" fmla="*/ 1650 w 1650"/>
                <a:gd name="T1" fmla="*/ 0 h 653"/>
                <a:gd name="T2" fmla="*/ 1504 w 1650"/>
                <a:gd name="T3" fmla="*/ 5 h 653"/>
                <a:gd name="T4" fmla="*/ 1358 w 1650"/>
                <a:gd name="T5" fmla="*/ 19 h 653"/>
                <a:gd name="T6" fmla="*/ 1210 w 1650"/>
                <a:gd name="T7" fmla="*/ 38 h 653"/>
                <a:gd name="T8" fmla="*/ 1064 w 1650"/>
                <a:gd name="T9" fmla="*/ 68 h 653"/>
                <a:gd name="T10" fmla="*/ 921 w 1650"/>
                <a:gd name="T11" fmla="*/ 105 h 653"/>
                <a:gd name="T12" fmla="*/ 785 w 1650"/>
                <a:gd name="T13" fmla="*/ 146 h 653"/>
                <a:gd name="T14" fmla="*/ 655 w 1650"/>
                <a:gd name="T15" fmla="*/ 196 h 653"/>
                <a:gd name="T16" fmla="*/ 535 w 1650"/>
                <a:gd name="T17" fmla="*/ 251 h 653"/>
                <a:gd name="T18" fmla="*/ 423 w 1650"/>
                <a:gd name="T19" fmla="*/ 314 h 653"/>
                <a:gd name="T20" fmla="*/ 321 w 1650"/>
                <a:gd name="T21" fmla="*/ 379 h 653"/>
                <a:gd name="T22" fmla="*/ 232 w 1650"/>
                <a:gd name="T23" fmla="*/ 450 h 653"/>
                <a:gd name="T24" fmla="*/ 155 w 1650"/>
                <a:gd name="T25" fmla="*/ 527 h 653"/>
                <a:gd name="T26" fmla="*/ 92 w 1650"/>
                <a:gd name="T27" fmla="*/ 603 h 653"/>
                <a:gd name="T28" fmla="*/ 45 w 1650"/>
                <a:gd name="T29" fmla="*/ 685 h 653"/>
                <a:gd name="T30" fmla="*/ 14 w 1650"/>
                <a:gd name="T31" fmla="*/ 767 h 653"/>
                <a:gd name="T32" fmla="*/ 0 w 1650"/>
                <a:gd name="T33" fmla="*/ 852 h 65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650"/>
                <a:gd name="T52" fmla="*/ 0 h 653"/>
                <a:gd name="T53" fmla="*/ 1650 w 1650"/>
                <a:gd name="T54" fmla="*/ 653 h 65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650" h="653">
                  <a:moveTo>
                    <a:pt x="1650" y="0"/>
                  </a:moveTo>
                  <a:lnTo>
                    <a:pt x="1504" y="5"/>
                  </a:lnTo>
                  <a:lnTo>
                    <a:pt x="1358" y="15"/>
                  </a:lnTo>
                  <a:lnTo>
                    <a:pt x="1210" y="30"/>
                  </a:lnTo>
                  <a:lnTo>
                    <a:pt x="1064" y="52"/>
                  </a:lnTo>
                  <a:lnTo>
                    <a:pt x="921" y="80"/>
                  </a:lnTo>
                  <a:lnTo>
                    <a:pt x="785" y="112"/>
                  </a:lnTo>
                  <a:lnTo>
                    <a:pt x="655" y="150"/>
                  </a:lnTo>
                  <a:lnTo>
                    <a:pt x="535" y="193"/>
                  </a:lnTo>
                  <a:lnTo>
                    <a:pt x="423" y="240"/>
                  </a:lnTo>
                  <a:lnTo>
                    <a:pt x="321" y="291"/>
                  </a:lnTo>
                  <a:lnTo>
                    <a:pt x="232" y="345"/>
                  </a:lnTo>
                  <a:lnTo>
                    <a:pt x="155" y="403"/>
                  </a:lnTo>
                  <a:lnTo>
                    <a:pt x="92" y="462"/>
                  </a:lnTo>
                  <a:lnTo>
                    <a:pt x="45" y="525"/>
                  </a:lnTo>
                  <a:lnTo>
                    <a:pt x="14" y="588"/>
                  </a:lnTo>
                  <a:lnTo>
                    <a:pt x="0" y="653"/>
                  </a:lnTo>
                </a:path>
              </a:pathLst>
            </a:custGeom>
            <a:noFill/>
            <a:ln w="19050" cap="flat" cmpd="sng">
              <a:solidFill>
                <a:schemeClr val="tx1"/>
              </a:solidFill>
              <a:prstDash val="dash"/>
              <a:round/>
              <a:headEnd type="none" w="med" len="med"/>
              <a:tailEnd type="none" w="lg" len="lg"/>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3061" name="Freeform 21"/>
            <p:cNvSpPr>
              <a:spLocks/>
            </p:cNvSpPr>
            <p:nvPr/>
          </p:nvSpPr>
          <p:spPr bwMode="auto">
            <a:xfrm>
              <a:off x="1120" y="889"/>
              <a:ext cx="1799" cy="653"/>
            </a:xfrm>
            <a:custGeom>
              <a:avLst/>
              <a:gdLst>
                <a:gd name="T0" fmla="*/ 2331 w 1650"/>
                <a:gd name="T1" fmla="*/ 0 h 653"/>
                <a:gd name="T2" fmla="*/ 2125 w 1650"/>
                <a:gd name="T3" fmla="*/ 5 h 653"/>
                <a:gd name="T4" fmla="*/ 1920 w 1650"/>
                <a:gd name="T5" fmla="*/ 15 h 653"/>
                <a:gd name="T6" fmla="*/ 1710 w 1650"/>
                <a:gd name="T7" fmla="*/ 30 h 653"/>
                <a:gd name="T8" fmla="*/ 1504 w 1650"/>
                <a:gd name="T9" fmla="*/ 52 h 653"/>
                <a:gd name="T10" fmla="*/ 1302 w 1650"/>
                <a:gd name="T11" fmla="*/ 80 h 653"/>
                <a:gd name="T12" fmla="*/ 1109 w 1650"/>
                <a:gd name="T13" fmla="*/ 112 h 653"/>
                <a:gd name="T14" fmla="*/ 925 w 1650"/>
                <a:gd name="T15" fmla="*/ 150 h 653"/>
                <a:gd name="T16" fmla="*/ 756 w 1650"/>
                <a:gd name="T17" fmla="*/ 193 h 653"/>
                <a:gd name="T18" fmla="*/ 597 w 1650"/>
                <a:gd name="T19" fmla="*/ 240 h 653"/>
                <a:gd name="T20" fmla="*/ 454 w 1650"/>
                <a:gd name="T21" fmla="*/ 291 h 653"/>
                <a:gd name="T22" fmla="*/ 328 w 1650"/>
                <a:gd name="T23" fmla="*/ 345 h 653"/>
                <a:gd name="T24" fmla="*/ 219 w 1650"/>
                <a:gd name="T25" fmla="*/ 403 h 653"/>
                <a:gd name="T26" fmla="*/ 130 w 1650"/>
                <a:gd name="T27" fmla="*/ 462 h 653"/>
                <a:gd name="T28" fmla="*/ 63 w 1650"/>
                <a:gd name="T29" fmla="*/ 525 h 653"/>
                <a:gd name="T30" fmla="*/ 19 w 1650"/>
                <a:gd name="T31" fmla="*/ 588 h 653"/>
                <a:gd name="T32" fmla="*/ 0 w 1650"/>
                <a:gd name="T33" fmla="*/ 653 h 65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650"/>
                <a:gd name="T52" fmla="*/ 0 h 653"/>
                <a:gd name="T53" fmla="*/ 1650 w 1650"/>
                <a:gd name="T54" fmla="*/ 653 h 65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650" h="653">
                  <a:moveTo>
                    <a:pt x="1650" y="0"/>
                  </a:moveTo>
                  <a:lnTo>
                    <a:pt x="1504" y="5"/>
                  </a:lnTo>
                  <a:lnTo>
                    <a:pt x="1358" y="15"/>
                  </a:lnTo>
                  <a:lnTo>
                    <a:pt x="1210" y="30"/>
                  </a:lnTo>
                  <a:lnTo>
                    <a:pt x="1064" y="52"/>
                  </a:lnTo>
                  <a:lnTo>
                    <a:pt x="921" y="80"/>
                  </a:lnTo>
                  <a:lnTo>
                    <a:pt x="785" y="112"/>
                  </a:lnTo>
                  <a:lnTo>
                    <a:pt x="655" y="150"/>
                  </a:lnTo>
                  <a:lnTo>
                    <a:pt x="535" y="193"/>
                  </a:lnTo>
                  <a:lnTo>
                    <a:pt x="423" y="240"/>
                  </a:lnTo>
                  <a:lnTo>
                    <a:pt x="321" y="291"/>
                  </a:lnTo>
                  <a:lnTo>
                    <a:pt x="232" y="345"/>
                  </a:lnTo>
                  <a:lnTo>
                    <a:pt x="155" y="403"/>
                  </a:lnTo>
                  <a:lnTo>
                    <a:pt x="92" y="462"/>
                  </a:lnTo>
                  <a:lnTo>
                    <a:pt x="45" y="525"/>
                  </a:lnTo>
                  <a:lnTo>
                    <a:pt x="14" y="588"/>
                  </a:lnTo>
                  <a:lnTo>
                    <a:pt x="0" y="653"/>
                  </a:lnTo>
                </a:path>
              </a:pathLst>
            </a:custGeom>
            <a:noFill/>
            <a:ln w="19050" cap="flat" cmpd="sng">
              <a:solidFill>
                <a:schemeClr val="tx1"/>
              </a:solidFill>
              <a:prstDash val="dash"/>
              <a:round/>
              <a:headEnd type="none" w="med" len="med"/>
              <a:tailEnd type="none" w="lg" len="lg"/>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977942" name="Group 22"/>
          <p:cNvGrpSpPr>
            <a:grpSpLocks/>
          </p:cNvGrpSpPr>
          <p:nvPr/>
        </p:nvGrpSpPr>
        <p:grpSpPr bwMode="auto">
          <a:xfrm>
            <a:off x="4540250" y="1403350"/>
            <a:ext cx="2032000" cy="492125"/>
            <a:chOff x="2883" y="891"/>
            <a:chExt cx="1290" cy="312"/>
          </a:xfrm>
        </p:grpSpPr>
        <p:sp>
          <p:nvSpPr>
            <p:cNvPr id="43058" name="Freeform 23"/>
            <p:cNvSpPr>
              <a:spLocks/>
            </p:cNvSpPr>
            <p:nvPr/>
          </p:nvSpPr>
          <p:spPr bwMode="auto">
            <a:xfrm>
              <a:off x="2883" y="893"/>
              <a:ext cx="1108" cy="310"/>
            </a:xfrm>
            <a:custGeom>
              <a:avLst/>
              <a:gdLst>
                <a:gd name="T0" fmla="*/ 1108 w 1108"/>
                <a:gd name="T1" fmla="*/ 310 h 310"/>
                <a:gd name="T2" fmla="*/ 1106 w 1108"/>
                <a:gd name="T3" fmla="*/ 271 h 310"/>
                <a:gd name="T4" fmla="*/ 1086 w 1108"/>
                <a:gd name="T5" fmla="*/ 234 h 310"/>
                <a:gd name="T6" fmla="*/ 1051 w 1108"/>
                <a:gd name="T7" fmla="*/ 197 h 310"/>
                <a:gd name="T8" fmla="*/ 997 w 1108"/>
                <a:gd name="T9" fmla="*/ 163 h 310"/>
                <a:gd name="T10" fmla="*/ 931 w 1108"/>
                <a:gd name="T11" fmla="*/ 129 h 310"/>
                <a:gd name="T12" fmla="*/ 850 w 1108"/>
                <a:gd name="T13" fmla="*/ 99 h 310"/>
                <a:gd name="T14" fmla="*/ 757 w 1108"/>
                <a:gd name="T15" fmla="*/ 72 h 310"/>
                <a:gd name="T16" fmla="*/ 652 w 1108"/>
                <a:gd name="T17" fmla="*/ 50 h 310"/>
                <a:gd name="T18" fmla="*/ 538 w 1108"/>
                <a:gd name="T19" fmla="*/ 30 h 310"/>
                <a:gd name="T20" fmla="*/ 414 w 1108"/>
                <a:gd name="T21" fmla="*/ 15 h 310"/>
                <a:gd name="T22" fmla="*/ 283 w 1108"/>
                <a:gd name="T23" fmla="*/ 5 h 310"/>
                <a:gd name="T24" fmla="*/ 144 w 1108"/>
                <a:gd name="T25" fmla="*/ 0 h 310"/>
                <a:gd name="T26" fmla="*/ 0 w 1108"/>
                <a:gd name="T27" fmla="*/ 1 h 31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108"/>
                <a:gd name="T43" fmla="*/ 0 h 310"/>
                <a:gd name="T44" fmla="*/ 1108 w 1108"/>
                <a:gd name="T45" fmla="*/ 310 h 31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108" h="310">
                  <a:moveTo>
                    <a:pt x="1108" y="310"/>
                  </a:moveTo>
                  <a:lnTo>
                    <a:pt x="1106" y="271"/>
                  </a:lnTo>
                  <a:lnTo>
                    <a:pt x="1086" y="234"/>
                  </a:lnTo>
                  <a:lnTo>
                    <a:pt x="1051" y="197"/>
                  </a:lnTo>
                  <a:lnTo>
                    <a:pt x="997" y="163"/>
                  </a:lnTo>
                  <a:lnTo>
                    <a:pt x="931" y="129"/>
                  </a:lnTo>
                  <a:lnTo>
                    <a:pt x="850" y="99"/>
                  </a:lnTo>
                  <a:lnTo>
                    <a:pt x="757" y="72"/>
                  </a:lnTo>
                  <a:lnTo>
                    <a:pt x="652" y="50"/>
                  </a:lnTo>
                  <a:lnTo>
                    <a:pt x="538" y="30"/>
                  </a:lnTo>
                  <a:lnTo>
                    <a:pt x="414" y="15"/>
                  </a:lnTo>
                  <a:lnTo>
                    <a:pt x="283" y="5"/>
                  </a:lnTo>
                  <a:lnTo>
                    <a:pt x="144" y="0"/>
                  </a:lnTo>
                  <a:lnTo>
                    <a:pt x="0" y="1"/>
                  </a:lnTo>
                </a:path>
              </a:pathLst>
            </a:custGeom>
            <a:noFill/>
            <a:ln w="19050" cap="flat" cmpd="sng">
              <a:solidFill>
                <a:schemeClr val="tx1"/>
              </a:solidFill>
              <a:prstDash val="dash"/>
              <a:round/>
              <a:headEnd type="none" w="med" len="med"/>
              <a:tailEnd type="none" w="lg" len="lg"/>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3059" name="Freeform 24"/>
            <p:cNvSpPr>
              <a:spLocks/>
            </p:cNvSpPr>
            <p:nvPr/>
          </p:nvSpPr>
          <p:spPr bwMode="auto">
            <a:xfrm>
              <a:off x="2884" y="891"/>
              <a:ext cx="1289" cy="310"/>
            </a:xfrm>
            <a:custGeom>
              <a:avLst/>
              <a:gdLst>
                <a:gd name="T0" fmla="*/ 2030 w 1108"/>
                <a:gd name="T1" fmla="*/ 310 h 310"/>
                <a:gd name="T2" fmla="*/ 2027 w 1108"/>
                <a:gd name="T3" fmla="*/ 271 h 310"/>
                <a:gd name="T4" fmla="*/ 1988 w 1108"/>
                <a:gd name="T5" fmla="*/ 234 h 310"/>
                <a:gd name="T6" fmla="*/ 1925 w 1108"/>
                <a:gd name="T7" fmla="*/ 197 h 310"/>
                <a:gd name="T8" fmla="*/ 1825 w 1108"/>
                <a:gd name="T9" fmla="*/ 163 h 310"/>
                <a:gd name="T10" fmla="*/ 1705 w 1108"/>
                <a:gd name="T11" fmla="*/ 129 h 310"/>
                <a:gd name="T12" fmla="*/ 1558 w 1108"/>
                <a:gd name="T13" fmla="*/ 99 h 310"/>
                <a:gd name="T14" fmla="*/ 1387 w 1108"/>
                <a:gd name="T15" fmla="*/ 72 h 310"/>
                <a:gd name="T16" fmla="*/ 1195 w 1108"/>
                <a:gd name="T17" fmla="*/ 50 h 310"/>
                <a:gd name="T18" fmla="*/ 985 w 1108"/>
                <a:gd name="T19" fmla="*/ 30 h 310"/>
                <a:gd name="T20" fmla="*/ 760 w 1108"/>
                <a:gd name="T21" fmla="*/ 15 h 310"/>
                <a:gd name="T22" fmla="*/ 519 w 1108"/>
                <a:gd name="T23" fmla="*/ 5 h 310"/>
                <a:gd name="T24" fmla="*/ 264 w 1108"/>
                <a:gd name="T25" fmla="*/ 0 h 310"/>
                <a:gd name="T26" fmla="*/ 0 w 1108"/>
                <a:gd name="T27" fmla="*/ 1 h 31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108"/>
                <a:gd name="T43" fmla="*/ 0 h 310"/>
                <a:gd name="T44" fmla="*/ 1108 w 1108"/>
                <a:gd name="T45" fmla="*/ 310 h 31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108" h="310">
                  <a:moveTo>
                    <a:pt x="1108" y="310"/>
                  </a:moveTo>
                  <a:lnTo>
                    <a:pt x="1106" y="271"/>
                  </a:lnTo>
                  <a:lnTo>
                    <a:pt x="1086" y="234"/>
                  </a:lnTo>
                  <a:lnTo>
                    <a:pt x="1051" y="197"/>
                  </a:lnTo>
                  <a:lnTo>
                    <a:pt x="997" y="163"/>
                  </a:lnTo>
                  <a:lnTo>
                    <a:pt x="931" y="129"/>
                  </a:lnTo>
                  <a:lnTo>
                    <a:pt x="850" y="99"/>
                  </a:lnTo>
                  <a:lnTo>
                    <a:pt x="757" y="72"/>
                  </a:lnTo>
                  <a:lnTo>
                    <a:pt x="652" y="50"/>
                  </a:lnTo>
                  <a:lnTo>
                    <a:pt x="538" y="30"/>
                  </a:lnTo>
                  <a:lnTo>
                    <a:pt x="414" y="15"/>
                  </a:lnTo>
                  <a:lnTo>
                    <a:pt x="283" y="5"/>
                  </a:lnTo>
                  <a:lnTo>
                    <a:pt x="144" y="0"/>
                  </a:lnTo>
                  <a:lnTo>
                    <a:pt x="0" y="1"/>
                  </a:lnTo>
                </a:path>
              </a:pathLst>
            </a:custGeom>
            <a:noFill/>
            <a:ln w="19050" cap="flat" cmpd="sng">
              <a:solidFill>
                <a:schemeClr val="tx1"/>
              </a:solidFill>
              <a:prstDash val="dash"/>
              <a:round/>
              <a:headEnd type="none" w="med" len="med"/>
              <a:tailEnd type="none" w="lg" len="lg"/>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977945" name="Group 25"/>
          <p:cNvGrpSpPr>
            <a:grpSpLocks/>
          </p:cNvGrpSpPr>
          <p:nvPr/>
        </p:nvGrpSpPr>
        <p:grpSpPr bwMode="auto">
          <a:xfrm>
            <a:off x="4179888" y="1795463"/>
            <a:ext cx="2392362" cy="704850"/>
            <a:chOff x="2654" y="1140"/>
            <a:chExt cx="1519" cy="447"/>
          </a:xfrm>
        </p:grpSpPr>
        <p:sp>
          <p:nvSpPr>
            <p:cNvPr id="43056" name="Freeform 26"/>
            <p:cNvSpPr>
              <a:spLocks/>
            </p:cNvSpPr>
            <p:nvPr/>
          </p:nvSpPr>
          <p:spPr bwMode="auto">
            <a:xfrm>
              <a:off x="2654" y="1140"/>
              <a:ext cx="1338" cy="352"/>
            </a:xfrm>
            <a:custGeom>
              <a:avLst/>
              <a:gdLst>
                <a:gd name="T0" fmla="*/ 0 w 1338"/>
                <a:gd name="T1" fmla="*/ 336 h 352"/>
                <a:gd name="T2" fmla="*/ 149 w 1338"/>
                <a:gd name="T3" fmla="*/ 347 h 352"/>
                <a:gd name="T4" fmla="*/ 294 w 1338"/>
                <a:gd name="T5" fmla="*/ 352 h 352"/>
                <a:gd name="T6" fmla="*/ 436 w 1338"/>
                <a:gd name="T7" fmla="*/ 351 h 352"/>
                <a:gd name="T8" fmla="*/ 573 w 1338"/>
                <a:gd name="T9" fmla="*/ 344 h 352"/>
                <a:gd name="T10" fmla="*/ 703 w 1338"/>
                <a:gd name="T11" fmla="*/ 332 h 352"/>
                <a:gd name="T12" fmla="*/ 822 w 1338"/>
                <a:gd name="T13" fmla="*/ 313 h 352"/>
                <a:gd name="T14" fmla="*/ 932 w 1338"/>
                <a:gd name="T15" fmla="*/ 291 h 352"/>
                <a:gd name="T16" fmla="*/ 1031 w 1338"/>
                <a:gd name="T17" fmla="*/ 264 h 352"/>
                <a:gd name="T18" fmla="*/ 1116 w 1338"/>
                <a:gd name="T19" fmla="*/ 232 h 352"/>
                <a:gd name="T20" fmla="*/ 1190 w 1338"/>
                <a:gd name="T21" fmla="*/ 199 h 352"/>
                <a:gd name="T22" fmla="*/ 1249 w 1338"/>
                <a:gd name="T23" fmla="*/ 162 h 352"/>
                <a:gd name="T24" fmla="*/ 1294 w 1338"/>
                <a:gd name="T25" fmla="*/ 123 h 352"/>
                <a:gd name="T26" fmla="*/ 1324 w 1338"/>
                <a:gd name="T27" fmla="*/ 84 h 352"/>
                <a:gd name="T28" fmla="*/ 1338 w 1338"/>
                <a:gd name="T29" fmla="*/ 42 h 352"/>
                <a:gd name="T30" fmla="*/ 1336 w 1338"/>
                <a:gd name="T31" fmla="*/ 0 h 35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338"/>
                <a:gd name="T49" fmla="*/ 0 h 352"/>
                <a:gd name="T50" fmla="*/ 1338 w 1338"/>
                <a:gd name="T51" fmla="*/ 352 h 35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338" h="352">
                  <a:moveTo>
                    <a:pt x="0" y="336"/>
                  </a:moveTo>
                  <a:lnTo>
                    <a:pt x="149" y="347"/>
                  </a:lnTo>
                  <a:lnTo>
                    <a:pt x="294" y="352"/>
                  </a:lnTo>
                  <a:lnTo>
                    <a:pt x="436" y="351"/>
                  </a:lnTo>
                  <a:lnTo>
                    <a:pt x="573" y="344"/>
                  </a:lnTo>
                  <a:lnTo>
                    <a:pt x="703" y="332"/>
                  </a:lnTo>
                  <a:lnTo>
                    <a:pt x="822" y="313"/>
                  </a:lnTo>
                  <a:lnTo>
                    <a:pt x="932" y="291"/>
                  </a:lnTo>
                  <a:lnTo>
                    <a:pt x="1031" y="264"/>
                  </a:lnTo>
                  <a:lnTo>
                    <a:pt x="1116" y="232"/>
                  </a:lnTo>
                  <a:lnTo>
                    <a:pt x="1190" y="199"/>
                  </a:lnTo>
                  <a:lnTo>
                    <a:pt x="1249" y="162"/>
                  </a:lnTo>
                  <a:lnTo>
                    <a:pt x="1294" y="123"/>
                  </a:lnTo>
                  <a:lnTo>
                    <a:pt x="1324" y="84"/>
                  </a:lnTo>
                  <a:lnTo>
                    <a:pt x="1338" y="42"/>
                  </a:lnTo>
                  <a:lnTo>
                    <a:pt x="1336" y="0"/>
                  </a:lnTo>
                </a:path>
              </a:pathLst>
            </a:custGeom>
            <a:noFill/>
            <a:ln w="19050" cap="flat" cmpd="sng">
              <a:solidFill>
                <a:schemeClr val="tx1"/>
              </a:solidFill>
              <a:prstDash val="dash"/>
              <a:round/>
              <a:headEnd type="none" w="med" len="med"/>
              <a:tailEnd type="none" w="lg" len="lg"/>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3057" name="Freeform 27"/>
            <p:cNvSpPr>
              <a:spLocks/>
            </p:cNvSpPr>
            <p:nvPr/>
          </p:nvSpPr>
          <p:spPr bwMode="auto">
            <a:xfrm>
              <a:off x="2654" y="1142"/>
              <a:ext cx="1519" cy="445"/>
            </a:xfrm>
            <a:custGeom>
              <a:avLst/>
              <a:gdLst>
                <a:gd name="T0" fmla="*/ 0 w 1338"/>
                <a:gd name="T1" fmla="*/ 858 h 352"/>
                <a:gd name="T2" fmla="*/ 247 w 1338"/>
                <a:gd name="T3" fmla="*/ 887 h 352"/>
                <a:gd name="T4" fmla="*/ 488 w 1338"/>
                <a:gd name="T5" fmla="*/ 900 h 352"/>
                <a:gd name="T6" fmla="*/ 724 w 1338"/>
                <a:gd name="T7" fmla="*/ 896 h 352"/>
                <a:gd name="T8" fmla="*/ 952 w 1338"/>
                <a:gd name="T9" fmla="*/ 879 h 352"/>
                <a:gd name="T10" fmla="*/ 1168 w 1338"/>
                <a:gd name="T11" fmla="*/ 848 h 352"/>
                <a:gd name="T12" fmla="*/ 1365 w 1338"/>
                <a:gd name="T13" fmla="*/ 800 h 352"/>
                <a:gd name="T14" fmla="*/ 1547 w 1338"/>
                <a:gd name="T15" fmla="*/ 743 h 352"/>
                <a:gd name="T16" fmla="*/ 1712 w 1338"/>
                <a:gd name="T17" fmla="*/ 674 h 352"/>
                <a:gd name="T18" fmla="*/ 1854 w 1338"/>
                <a:gd name="T19" fmla="*/ 592 h 352"/>
                <a:gd name="T20" fmla="*/ 1978 w 1338"/>
                <a:gd name="T21" fmla="*/ 509 h 352"/>
                <a:gd name="T22" fmla="*/ 2075 w 1338"/>
                <a:gd name="T23" fmla="*/ 413 h 352"/>
                <a:gd name="T24" fmla="*/ 2150 w 1338"/>
                <a:gd name="T25" fmla="*/ 314 h 352"/>
                <a:gd name="T26" fmla="*/ 2199 w 1338"/>
                <a:gd name="T27" fmla="*/ 214 h 352"/>
                <a:gd name="T28" fmla="*/ 2222 w 1338"/>
                <a:gd name="T29" fmla="*/ 107 h 352"/>
                <a:gd name="T30" fmla="*/ 2219 w 1338"/>
                <a:gd name="T31" fmla="*/ 0 h 35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338"/>
                <a:gd name="T49" fmla="*/ 0 h 352"/>
                <a:gd name="T50" fmla="*/ 1338 w 1338"/>
                <a:gd name="T51" fmla="*/ 352 h 35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338" h="352">
                  <a:moveTo>
                    <a:pt x="0" y="336"/>
                  </a:moveTo>
                  <a:lnTo>
                    <a:pt x="149" y="347"/>
                  </a:lnTo>
                  <a:lnTo>
                    <a:pt x="294" y="352"/>
                  </a:lnTo>
                  <a:lnTo>
                    <a:pt x="436" y="351"/>
                  </a:lnTo>
                  <a:lnTo>
                    <a:pt x="573" y="344"/>
                  </a:lnTo>
                  <a:lnTo>
                    <a:pt x="703" y="332"/>
                  </a:lnTo>
                  <a:lnTo>
                    <a:pt x="822" y="313"/>
                  </a:lnTo>
                  <a:lnTo>
                    <a:pt x="932" y="291"/>
                  </a:lnTo>
                  <a:lnTo>
                    <a:pt x="1031" y="264"/>
                  </a:lnTo>
                  <a:lnTo>
                    <a:pt x="1116" y="232"/>
                  </a:lnTo>
                  <a:lnTo>
                    <a:pt x="1190" y="199"/>
                  </a:lnTo>
                  <a:lnTo>
                    <a:pt x="1249" y="162"/>
                  </a:lnTo>
                  <a:lnTo>
                    <a:pt x="1294" y="123"/>
                  </a:lnTo>
                  <a:lnTo>
                    <a:pt x="1324" y="84"/>
                  </a:lnTo>
                  <a:lnTo>
                    <a:pt x="1338" y="42"/>
                  </a:lnTo>
                  <a:lnTo>
                    <a:pt x="1336" y="0"/>
                  </a:lnTo>
                </a:path>
              </a:pathLst>
            </a:custGeom>
            <a:noFill/>
            <a:ln w="19050" cap="flat" cmpd="sng">
              <a:solidFill>
                <a:schemeClr val="tx1"/>
              </a:solidFill>
              <a:prstDash val="dash"/>
              <a:round/>
              <a:headEnd type="none" w="med" len="med"/>
              <a:tailEnd type="none" w="lg" len="lg"/>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977948" name="Group 28"/>
          <p:cNvGrpSpPr>
            <a:grpSpLocks/>
          </p:cNvGrpSpPr>
          <p:nvPr/>
        </p:nvGrpSpPr>
        <p:grpSpPr bwMode="auto">
          <a:xfrm>
            <a:off x="2000250" y="1235075"/>
            <a:ext cx="2189163" cy="1231900"/>
            <a:chOff x="1270" y="784"/>
            <a:chExt cx="1390" cy="782"/>
          </a:xfrm>
        </p:grpSpPr>
        <p:sp>
          <p:nvSpPr>
            <p:cNvPr id="43054" name="Freeform 29"/>
            <p:cNvSpPr>
              <a:spLocks/>
            </p:cNvSpPr>
            <p:nvPr/>
          </p:nvSpPr>
          <p:spPr bwMode="auto">
            <a:xfrm>
              <a:off x="1270" y="784"/>
              <a:ext cx="1382" cy="692"/>
            </a:xfrm>
            <a:custGeom>
              <a:avLst/>
              <a:gdLst>
                <a:gd name="T0" fmla="*/ 0 w 1382"/>
                <a:gd name="T1" fmla="*/ 0 h 692"/>
                <a:gd name="T2" fmla="*/ 3 w 1382"/>
                <a:gd name="T3" fmla="*/ 64 h 692"/>
                <a:gd name="T4" fmla="*/ 22 w 1382"/>
                <a:gd name="T5" fmla="*/ 129 h 692"/>
                <a:gd name="T6" fmla="*/ 57 w 1382"/>
                <a:gd name="T7" fmla="*/ 192 h 692"/>
                <a:gd name="T8" fmla="*/ 106 w 1382"/>
                <a:gd name="T9" fmla="*/ 254 h 692"/>
                <a:gd name="T10" fmla="*/ 169 w 1382"/>
                <a:gd name="T11" fmla="*/ 314 h 692"/>
                <a:gd name="T12" fmla="*/ 246 w 1382"/>
                <a:gd name="T13" fmla="*/ 371 h 692"/>
                <a:gd name="T14" fmla="*/ 336 w 1382"/>
                <a:gd name="T15" fmla="*/ 425 h 692"/>
                <a:gd name="T16" fmla="*/ 437 w 1382"/>
                <a:gd name="T17" fmla="*/ 476 h 692"/>
                <a:gd name="T18" fmla="*/ 550 w 1382"/>
                <a:gd name="T19" fmla="*/ 523 h 692"/>
                <a:gd name="T20" fmla="*/ 675 w 1382"/>
                <a:gd name="T21" fmla="*/ 564 h 692"/>
                <a:gd name="T22" fmla="*/ 806 w 1382"/>
                <a:gd name="T23" fmla="*/ 601 h 692"/>
                <a:gd name="T24" fmla="*/ 945 w 1382"/>
                <a:gd name="T25" fmla="*/ 631 h 692"/>
                <a:gd name="T26" fmla="*/ 1088 w 1382"/>
                <a:gd name="T27" fmla="*/ 657 h 692"/>
                <a:gd name="T28" fmla="*/ 1235 w 1382"/>
                <a:gd name="T29" fmla="*/ 678 h 692"/>
                <a:gd name="T30" fmla="*/ 1382 w 1382"/>
                <a:gd name="T31" fmla="*/ 692 h 69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382"/>
                <a:gd name="T49" fmla="*/ 0 h 692"/>
                <a:gd name="T50" fmla="*/ 1382 w 1382"/>
                <a:gd name="T51" fmla="*/ 692 h 69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382" h="692">
                  <a:moveTo>
                    <a:pt x="0" y="0"/>
                  </a:moveTo>
                  <a:lnTo>
                    <a:pt x="3" y="64"/>
                  </a:lnTo>
                  <a:lnTo>
                    <a:pt x="22" y="129"/>
                  </a:lnTo>
                  <a:lnTo>
                    <a:pt x="57" y="192"/>
                  </a:lnTo>
                  <a:lnTo>
                    <a:pt x="106" y="254"/>
                  </a:lnTo>
                  <a:lnTo>
                    <a:pt x="169" y="314"/>
                  </a:lnTo>
                  <a:lnTo>
                    <a:pt x="246" y="371"/>
                  </a:lnTo>
                  <a:lnTo>
                    <a:pt x="336" y="425"/>
                  </a:lnTo>
                  <a:lnTo>
                    <a:pt x="437" y="476"/>
                  </a:lnTo>
                  <a:lnTo>
                    <a:pt x="550" y="523"/>
                  </a:lnTo>
                  <a:lnTo>
                    <a:pt x="675" y="564"/>
                  </a:lnTo>
                  <a:lnTo>
                    <a:pt x="806" y="601"/>
                  </a:lnTo>
                  <a:lnTo>
                    <a:pt x="945" y="631"/>
                  </a:lnTo>
                  <a:lnTo>
                    <a:pt x="1088" y="657"/>
                  </a:lnTo>
                  <a:lnTo>
                    <a:pt x="1235" y="678"/>
                  </a:lnTo>
                  <a:lnTo>
                    <a:pt x="1382" y="692"/>
                  </a:lnTo>
                </a:path>
              </a:pathLst>
            </a:custGeom>
            <a:noFill/>
            <a:ln w="19050" cap="flat" cmpd="sng">
              <a:solidFill>
                <a:schemeClr val="tx1"/>
              </a:solidFill>
              <a:prstDash val="dash"/>
              <a:round/>
              <a:headEnd type="none" w="med" len="med"/>
              <a:tailEnd type="none" w="lg" len="lg"/>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3055" name="Freeform 30"/>
            <p:cNvSpPr>
              <a:spLocks/>
            </p:cNvSpPr>
            <p:nvPr/>
          </p:nvSpPr>
          <p:spPr bwMode="auto">
            <a:xfrm>
              <a:off x="1278" y="789"/>
              <a:ext cx="1382" cy="777"/>
            </a:xfrm>
            <a:custGeom>
              <a:avLst/>
              <a:gdLst>
                <a:gd name="T0" fmla="*/ 0 w 1382"/>
                <a:gd name="T1" fmla="*/ 0 h 692"/>
                <a:gd name="T2" fmla="*/ 3 w 1382"/>
                <a:gd name="T3" fmla="*/ 102 h 692"/>
                <a:gd name="T4" fmla="*/ 22 w 1382"/>
                <a:gd name="T5" fmla="*/ 205 h 692"/>
                <a:gd name="T6" fmla="*/ 57 w 1382"/>
                <a:gd name="T7" fmla="*/ 307 h 692"/>
                <a:gd name="T8" fmla="*/ 106 w 1382"/>
                <a:gd name="T9" fmla="*/ 403 h 692"/>
                <a:gd name="T10" fmla="*/ 169 w 1382"/>
                <a:gd name="T11" fmla="*/ 500 h 692"/>
                <a:gd name="T12" fmla="*/ 246 w 1382"/>
                <a:gd name="T13" fmla="*/ 589 h 692"/>
                <a:gd name="T14" fmla="*/ 336 w 1382"/>
                <a:gd name="T15" fmla="*/ 676 h 692"/>
                <a:gd name="T16" fmla="*/ 437 w 1382"/>
                <a:gd name="T17" fmla="*/ 757 h 692"/>
                <a:gd name="T18" fmla="*/ 550 w 1382"/>
                <a:gd name="T19" fmla="*/ 831 h 692"/>
                <a:gd name="T20" fmla="*/ 675 w 1382"/>
                <a:gd name="T21" fmla="*/ 896 h 692"/>
                <a:gd name="T22" fmla="*/ 806 w 1382"/>
                <a:gd name="T23" fmla="*/ 956 h 692"/>
                <a:gd name="T24" fmla="*/ 945 w 1382"/>
                <a:gd name="T25" fmla="*/ 1004 h 692"/>
                <a:gd name="T26" fmla="*/ 1088 w 1382"/>
                <a:gd name="T27" fmla="*/ 1045 h 692"/>
                <a:gd name="T28" fmla="*/ 1235 w 1382"/>
                <a:gd name="T29" fmla="*/ 1077 h 692"/>
                <a:gd name="T30" fmla="*/ 1382 w 1382"/>
                <a:gd name="T31" fmla="*/ 1099 h 69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382"/>
                <a:gd name="T49" fmla="*/ 0 h 692"/>
                <a:gd name="T50" fmla="*/ 1382 w 1382"/>
                <a:gd name="T51" fmla="*/ 692 h 69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382" h="692">
                  <a:moveTo>
                    <a:pt x="0" y="0"/>
                  </a:moveTo>
                  <a:lnTo>
                    <a:pt x="3" y="64"/>
                  </a:lnTo>
                  <a:lnTo>
                    <a:pt x="22" y="129"/>
                  </a:lnTo>
                  <a:lnTo>
                    <a:pt x="57" y="192"/>
                  </a:lnTo>
                  <a:lnTo>
                    <a:pt x="106" y="254"/>
                  </a:lnTo>
                  <a:lnTo>
                    <a:pt x="169" y="314"/>
                  </a:lnTo>
                  <a:lnTo>
                    <a:pt x="246" y="371"/>
                  </a:lnTo>
                  <a:lnTo>
                    <a:pt x="336" y="425"/>
                  </a:lnTo>
                  <a:lnTo>
                    <a:pt x="437" y="476"/>
                  </a:lnTo>
                  <a:lnTo>
                    <a:pt x="550" y="523"/>
                  </a:lnTo>
                  <a:lnTo>
                    <a:pt x="675" y="564"/>
                  </a:lnTo>
                  <a:lnTo>
                    <a:pt x="806" y="601"/>
                  </a:lnTo>
                  <a:lnTo>
                    <a:pt x="945" y="631"/>
                  </a:lnTo>
                  <a:lnTo>
                    <a:pt x="1088" y="657"/>
                  </a:lnTo>
                  <a:lnTo>
                    <a:pt x="1235" y="678"/>
                  </a:lnTo>
                  <a:lnTo>
                    <a:pt x="1382" y="692"/>
                  </a:lnTo>
                </a:path>
              </a:pathLst>
            </a:custGeom>
            <a:noFill/>
            <a:ln w="19050" cap="flat" cmpd="sng">
              <a:solidFill>
                <a:schemeClr val="tx1"/>
              </a:solidFill>
              <a:prstDash val="dash"/>
              <a:round/>
              <a:headEnd type="none" w="med" len="med"/>
              <a:tailEnd type="none" w="lg" len="lg"/>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977951" name="Rectangle 31"/>
          <p:cNvSpPr>
            <a:spLocks noChangeArrowheads="1"/>
          </p:cNvSpPr>
          <p:nvPr/>
        </p:nvSpPr>
        <p:spPr bwMode="auto">
          <a:xfrm>
            <a:off x="214313" y="857250"/>
            <a:ext cx="2665412"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713" tIns="45356" rIns="90713" bIns="45356" anchor="ctr"/>
          <a:lstStyle>
            <a:lvl1pPr>
              <a:defRPr kumimoji="1">
                <a:solidFill>
                  <a:schemeClr val="tx1"/>
                </a:solidFill>
                <a:latin typeface="Arial" pitchFamily="34" charset="0"/>
                <a:ea typeface="ＭＳ Ｐゴシック" pitchFamily="34" charset="-128"/>
              </a:defRPr>
            </a:lvl1pPr>
            <a:lvl2pPr marL="742950" indent="-285750">
              <a:defRPr kumimoji="1">
                <a:solidFill>
                  <a:schemeClr val="tx1"/>
                </a:solidFill>
                <a:latin typeface="Arial" pitchFamily="34" charset="0"/>
                <a:ea typeface="ＭＳ Ｐゴシック" pitchFamily="34" charset="-128"/>
              </a:defRPr>
            </a:lvl2pPr>
            <a:lvl3pPr marL="1143000" indent="-228600">
              <a:defRPr kumimoji="1">
                <a:solidFill>
                  <a:schemeClr val="tx1"/>
                </a:solidFill>
                <a:latin typeface="Arial" pitchFamily="34" charset="0"/>
                <a:ea typeface="ＭＳ Ｐゴシック" pitchFamily="34" charset="-128"/>
              </a:defRPr>
            </a:lvl3pPr>
            <a:lvl4pPr marL="1600200" indent="-228600">
              <a:defRPr kumimoji="1">
                <a:solidFill>
                  <a:schemeClr val="tx1"/>
                </a:solidFill>
                <a:latin typeface="Arial" pitchFamily="34" charset="0"/>
                <a:ea typeface="ＭＳ Ｐゴシック" pitchFamily="34" charset="-128"/>
              </a:defRPr>
            </a:lvl4pPr>
            <a:lvl5pPr marL="2057400" indent="-228600">
              <a:defRPr kumimoji="1">
                <a:solidFill>
                  <a:schemeClr val="tx1"/>
                </a:solidFill>
                <a:latin typeface="Arial" pitchFamily="34" charset="0"/>
                <a:ea typeface="ＭＳ Ｐゴシック" pitchFamily="34" charset="-128"/>
              </a:defRPr>
            </a:lvl5pPr>
            <a:lvl6pPr marL="2514600" indent="-228600" fontAlgn="base">
              <a:spcBef>
                <a:spcPct val="0"/>
              </a:spcBef>
              <a:spcAft>
                <a:spcPct val="0"/>
              </a:spcAft>
              <a:defRPr kumimoji="1">
                <a:solidFill>
                  <a:schemeClr val="tx1"/>
                </a:solidFill>
                <a:latin typeface="Arial" pitchFamily="34" charset="0"/>
                <a:ea typeface="ＭＳ Ｐゴシック" pitchFamily="34" charset="-128"/>
              </a:defRPr>
            </a:lvl6pPr>
            <a:lvl7pPr marL="2971800" indent="-228600" fontAlgn="base">
              <a:spcBef>
                <a:spcPct val="0"/>
              </a:spcBef>
              <a:spcAft>
                <a:spcPct val="0"/>
              </a:spcAft>
              <a:defRPr kumimoji="1">
                <a:solidFill>
                  <a:schemeClr val="tx1"/>
                </a:solidFill>
                <a:latin typeface="Arial" pitchFamily="34" charset="0"/>
                <a:ea typeface="ＭＳ Ｐゴシック" pitchFamily="34" charset="-128"/>
              </a:defRPr>
            </a:lvl7pPr>
            <a:lvl8pPr marL="3429000" indent="-228600" fontAlgn="base">
              <a:spcBef>
                <a:spcPct val="0"/>
              </a:spcBef>
              <a:spcAft>
                <a:spcPct val="0"/>
              </a:spcAft>
              <a:defRPr kumimoji="1">
                <a:solidFill>
                  <a:schemeClr val="tx1"/>
                </a:solidFill>
                <a:latin typeface="Arial" pitchFamily="34" charset="0"/>
                <a:ea typeface="ＭＳ Ｐゴシック" pitchFamily="34" charset="-128"/>
              </a:defRPr>
            </a:lvl8pPr>
            <a:lvl9pPr marL="3886200" indent="-228600" fontAlgn="base">
              <a:spcBef>
                <a:spcPct val="0"/>
              </a:spcBef>
              <a:spcAft>
                <a:spcPct val="0"/>
              </a:spcAft>
              <a:defRPr kumimoji="1">
                <a:solidFill>
                  <a:schemeClr val="tx1"/>
                </a:solidFill>
                <a:latin typeface="Arial" pitchFamily="34" charset="0"/>
                <a:ea typeface="ＭＳ Ｐゴシック" pitchFamily="34" charset="-128"/>
              </a:defRPr>
            </a:lvl9pPr>
          </a:lstStyle>
          <a:p>
            <a:r>
              <a:rPr lang="en-US" altLang="ja-JP" b="1">
                <a:solidFill>
                  <a:srgbClr val="000000"/>
                </a:solidFill>
              </a:rPr>
              <a:t>Progress of IWRM</a:t>
            </a:r>
            <a:endParaRPr lang="en-US" altLang="ja-JP" sz="1600" b="1">
              <a:solidFill>
                <a:srgbClr val="000000"/>
              </a:solidFill>
            </a:endParaRPr>
          </a:p>
        </p:txBody>
      </p:sp>
      <p:sp>
        <p:nvSpPr>
          <p:cNvPr id="977952" name="Freeform 32"/>
          <p:cNvSpPr>
            <a:spLocks/>
          </p:cNvSpPr>
          <p:nvPr/>
        </p:nvSpPr>
        <p:spPr bwMode="auto">
          <a:xfrm>
            <a:off x="3963988" y="5567363"/>
            <a:ext cx="2106612" cy="555625"/>
          </a:xfrm>
          <a:custGeom>
            <a:avLst/>
            <a:gdLst>
              <a:gd name="T0" fmla="*/ 0 w 1338"/>
              <a:gd name="T1" fmla="*/ 2147483647 h 352"/>
              <a:gd name="T2" fmla="*/ 2147483647 w 1338"/>
              <a:gd name="T3" fmla="*/ 2147483647 h 352"/>
              <a:gd name="T4" fmla="*/ 2147483647 w 1338"/>
              <a:gd name="T5" fmla="*/ 2147483647 h 352"/>
              <a:gd name="T6" fmla="*/ 2147483647 w 1338"/>
              <a:gd name="T7" fmla="*/ 2147483647 h 352"/>
              <a:gd name="T8" fmla="*/ 2147483647 w 1338"/>
              <a:gd name="T9" fmla="*/ 2147483647 h 352"/>
              <a:gd name="T10" fmla="*/ 2147483647 w 1338"/>
              <a:gd name="T11" fmla="*/ 2147483647 h 352"/>
              <a:gd name="T12" fmla="*/ 2147483647 w 1338"/>
              <a:gd name="T13" fmla="*/ 2147483647 h 352"/>
              <a:gd name="T14" fmla="*/ 2147483647 w 1338"/>
              <a:gd name="T15" fmla="*/ 2147483647 h 352"/>
              <a:gd name="T16" fmla="*/ 2147483647 w 1338"/>
              <a:gd name="T17" fmla="*/ 2147483647 h 352"/>
              <a:gd name="T18" fmla="*/ 2147483647 w 1338"/>
              <a:gd name="T19" fmla="*/ 2147483647 h 352"/>
              <a:gd name="T20" fmla="*/ 2147483647 w 1338"/>
              <a:gd name="T21" fmla="*/ 2147483647 h 352"/>
              <a:gd name="T22" fmla="*/ 2147483647 w 1338"/>
              <a:gd name="T23" fmla="*/ 2147483647 h 352"/>
              <a:gd name="T24" fmla="*/ 2147483647 w 1338"/>
              <a:gd name="T25" fmla="*/ 2147483647 h 352"/>
              <a:gd name="T26" fmla="*/ 2147483647 w 1338"/>
              <a:gd name="T27" fmla="*/ 2147483647 h 352"/>
              <a:gd name="T28" fmla="*/ 2147483647 w 1338"/>
              <a:gd name="T29" fmla="*/ 2147483647 h 352"/>
              <a:gd name="T30" fmla="*/ 2147483647 w 1338"/>
              <a:gd name="T31" fmla="*/ 0 h 35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338"/>
              <a:gd name="T49" fmla="*/ 0 h 352"/>
              <a:gd name="T50" fmla="*/ 1338 w 1338"/>
              <a:gd name="T51" fmla="*/ 352 h 35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338" h="352">
                <a:moveTo>
                  <a:pt x="0" y="336"/>
                </a:moveTo>
                <a:lnTo>
                  <a:pt x="149" y="347"/>
                </a:lnTo>
                <a:lnTo>
                  <a:pt x="294" y="352"/>
                </a:lnTo>
                <a:lnTo>
                  <a:pt x="436" y="351"/>
                </a:lnTo>
                <a:lnTo>
                  <a:pt x="573" y="344"/>
                </a:lnTo>
                <a:lnTo>
                  <a:pt x="703" y="332"/>
                </a:lnTo>
                <a:lnTo>
                  <a:pt x="822" y="313"/>
                </a:lnTo>
                <a:lnTo>
                  <a:pt x="932" y="291"/>
                </a:lnTo>
                <a:lnTo>
                  <a:pt x="1031" y="264"/>
                </a:lnTo>
                <a:lnTo>
                  <a:pt x="1116" y="232"/>
                </a:lnTo>
                <a:lnTo>
                  <a:pt x="1190" y="199"/>
                </a:lnTo>
                <a:lnTo>
                  <a:pt x="1249" y="162"/>
                </a:lnTo>
                <a:lnTo>
                  <a:pt x="1294" y="123"/>
                </a:lnTo>
                <a:lnTo>
                  <a:pt x="1324" y="84"/>
                </a:lnTo>
                <a:lnTo>
                  <a:pt x="1338" y="42"/>
                </a:lnTo>
                <a:lnTo>
                  <a:pt x="1336" y="0"/>
                </a:lnTo>
              </a:path>
            </a:pathLst>
          </a:custGeom>
          <a:noFill/>
          <a:ln w="57150" cmpd="sng">
            <a:solidFill>
              <a:srgbClr val="99CCFF"/>
            </a:solidFill>
            <a:prstDash val="solid"/>
            <a:round/>
            <a:headEnd type="none" w="med" len="med"/>
            <a:tailEnd type="none" w="lg" len="lg"/>
          </a:ln>
          <a:scene3d>
            <a:camera prst="legacyObliqueTopRight"/>
            <a:lightRig rig="legacyFlat3" dir="b"/>
          </a:scene3d>
          <a:sp3d extrusionH="430200" prstMaterial="legacyMatte">
            <a:bevelT w="13500" h="13500" prst="angle"/>
            <a:bevelB w="13500" h="13500" prst="angle"/>
            <a:extrusionClr>
              <a:srgbClr val="99CCFF"/>
            </a:extrusionClr>
          </a:sp3d>
          <a:extLst>
            <a:ext uri="{909E8E84-426E-40DD-AFC4-6F175D3DCCD1}">
              <a14:hiddenFill xmlns:a14="http://schemas.microsoft.com/office/drawing/2010/main">
                <a:solidFill>
                  <a:srgbClr val="FFFFFF"/>
                </a:solidFill>
              </a14:hiddenFill>
            </a:ext>
          </a:extLst>
        </p:spPr>
        <p:txBody>
          <a:bodyPr lIns="90713" tIns="45356" rIns="90713" bIns="45356">
            <a:flatTx/>
          </a:bodyPr>
          <a:lstStyle/>
          <a:p>
            <a:endParaRPr lang="en-US"/>
          </a:p>
        </p:txBody>
      </p:sp>
      <p:sp>
        <p:nvSpPr>
          <p:cNvPr id="977953" name="Freeform 33"/>
          <p:cNvSpPr>
            <a:spLocks/>
          </p:cNvSpPr>
          <p:nvPr/>
        </p:nvSpPr>
        <p:spPr bwMode="auto">
          <a:xfrm>
            <a:off x="4324350" y="5178425"/>
            <a:ext cx="1744663" cy="488950"/>
          </a:xfrm>
          <a:custGeom>
            <a:avLst/>
            <a:gdLst>
              <a:gd name="T0" fmla="*/ 2147483647 w 1108"/>
              <a:gd name="T1" fmla="*/ 2147483647 h 310"/>
              <a:gd name="T2" fmla="*/ 2147483647 w 1108"/>
              <a:gd name="T3" fmla="*/ 2147483647 h 310"/>
              <a:gd name="T4" fmla="*/ 2147483647 w 1108"/>
              <a:gd name="T5" fmla="*/ 2147483647 h 310"/>
              <a:gd name="T6" fmla="*/ 2147483647 w 1108"/>
              <a:gd name="T7" fmla="*/ 2147483647 h 310"/>
              <a:gd name="T8" fmla="*/ 2147483647 w 1108"/>
              <a:gd name="T9" fmla="*/ 2147483647 h 310"/>
              <a:gd name="T10" fmla="*/ 2147483647 w 1108"/>
              <a:gd name="T11" fmla="*/ 2147483647 h 310"/>
              <a:gd name="T12" fmla="*/ 2147483647 w 1108"/>
              <a:gd name="T13" fmla="*/ 2147483647 h 310"/>
              <a:gd name="T14" fmla="*/ 2147483647 w 1108"/>
              <a:gd name="T15" fmla="*/ 2147483647 h 310"/>
              <a:gd name="T16" fmla="*/ 2147483647 w 1108"/>
              <a:gd name="T17" fmla="*/ 2147483647 h 310"/>
              <a:gd name="T18" fmla="*/ 2147483647 w 1108"/>
              <a:gd name="T19" fmla="*/ 2147483647 h 310"/>
              <a:gd name="T20" fmla="*/ 2147483647 w 1108"/>
              <a:gd name="T21" fmla="*/ 2147483647 h 310"/>
              <a:gd name="T22" fmla="*/ 2147483647 w 1108"/>
              <a:gd name="T23" fmla="*/ 2147483647 h 310"/>
              <a:gd name="T24" fmla="*/ 2147483647 w 1108"/>
              <a:gd name="T25" fmla="*/ 0 h 310"/>
              <a:gd name="T26" fmla="*/ 0 w 1108"/>
              <a:gd name="T27" fmla="*/ 2147483647 h 31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108"/>
              <a:gd name="T43" fmla="*/ 0 h 310"/>
              <a:gd name="T44" fmla="*/ 1108 w 1108"/>
              <a:gd name="T45" fmla="*/ 310 h 31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108" h="310">
                <a:moveTo>
                  <a:pt x="1108" y="310"/>
                </a:moveTo>
                <a:lnTo>
                  <a:pt x="1106" y="271"/>
                </a:lnTo>
                <a:lnTo>
                  <a:pt x="1086" y="234"/>
                </a:lnTo>
                <a:lnTo>
                  <a:pt x="1051" y="197"/>
                </a:lnTo>
                <a:lnTo>
                  <a:pt x="997" y="163"/>
                </a:lnTo>
                <a:lnTo>
                  <a:pt x="931" y="129"/>
                </a:lnTo>
                <a:lnTo>
                  <a:pt x="850" y="99"/>
                </a:lnTo>
                <a:lnTo>
                  <a:pt x="757" y="72"/>
                </a:lnTo>
                <a:lnTo>
                  <a:pt x="652" y="50"/>
                </a:lnTo>
                <a:lnTo>
                  <a:pt x="538" y="30"/>
                </a:lnTo>
                <a:lnTo>
                  <a:pt x="414" y="15"/>
                </a:lnTo>
                <a:lnTo>
                  <a:pt x="283" y="5"/>
                </a:lnTo>
                <a:lnTo>
                  <a:pt x="144" y="0"/>
                </a:lnTo>
                <a:lnTo>
                  <a:pt x="0" y="1"/>
                </a:lnTo>
              </a:path>
            </a:pathLst>
          </a:custGeom>
          <a:noFill/>
          <a:ln w="57150" cmpd="sng">
            <a:solidFill>
              <a:srgbClr val="99CCFF"/>
            </a:solidFill>
            <a:prstDash val="solid"/>
            <a:round/>
            <a:headEnd type="none" w="med" len="med"/>
            <a:tailEnd type="none" w="lg" len="lg"/>
          </a:ln>
          <a:scene3d>
            <a:camera prst="legacyObliqueTopRight"/>
            <a:lightRig rig="legacyFlat3" dir="b"/>
          </a:scene3d>
          <a:sp3d extrusionH="430200" prstMaterial="legacyMatte">
            <a:bevelT w="13500" h="13500" prst="angle"/>
            <a:bevelB w="13500" h="13500" prst="angle"/>
            <a:extrusionClr>
              <a:srgbClr val="99CCFF"/>
            </a:extrusionClr>
          </a:sp3d>
          <a:extLst>
            <a:ext uri="{909E8E84-426E-40DD-AFC4-6F175D3DCCD1}">
              <a14:hiddenFill xmlns:a14="http://schemas.microsoft.com/office/drawing/2010/main">
                <a:solidFill>
                  <a:srgbClr val="FFFFFF"/>
                </a:solidFill>
              </a14:hiddenFill>
            </a:ext>
          </a:extLst>
        </p:spPr>
        <p:txBody>
          <a:bodyPr lIns="90713" tIns="45356" rIns="90713" bIns="45356">
            <a:flatTx/>
          </a:bodyPr>
          <a:lstStyle/>
          <a:p>
            <a:endParaRPr lang="en-US"/>
          </a:p>
        </p:txBody>
      </p:sp>
      <p:sp>
        <p:nvSpPr>
          <p:cNvPr id="977954" name="Oval 34"/>
          <p:cNvSpPr>
            <a:spLocks noChangeArrowheads="1"/>
          </p:cNvSpPr>
          <p:nvPr/>
        </p:nvSpPr>
        <p:spPr bwMode="auto">
          <a:xfrm>
            <a:off x="5786438" y="5356225"/>
            <a:ext cx="571500" cy="358775"/>
          </a:xfrm>
          <a:prstGeom prst="ellipse">
            <a:avLst/>
          </a:prstGeom>
          <a:gradFill rotWithShape="1">
            <a:gsLst>
              <a:gs pos="0">
                <a:srgbClr val="99CCFF"/>
              </a:gs>
              <a:gs pos="100000">
                <a:srgbClr val="475E76"/>
              </a:gs>
            </a:gsLst>
            <a:lin ang="5400000" scaled="1"/>
          </a:gradFill>
          <a:ln w="9525">
            <a:solidFill>
              <a:schemeClr val="tx1"/>
            </a:solidFill>
            <a:round/>
            <a:headEnd/>
            <a:tailEnd/>
          </a:ln>
          <a:effectLst>
            <a:outerShdw dist="107763" dir="18900000" algn="ctr" rotWithShape="0">
              <a:schemeClr val="bg2">
                <a:alpha val="50000"/>
              </a:schemeClr>
            </a:outerShdw>
          </a:effectLst>
        </p:spPr>
        <p:txBody>
          <a:bodyPr wrap="none" lIns="90713" tIns="45356" rIns="90713" bIns="45356" anchor="ctr"/>
          <a:lstStyle>
            <a:lvl1pPr>
              <a:defRPr kumimoji="1">
                <a:solidFill>
                  <a:schemeClr val="tx1"/>
                </a:solidFill>
                <a:latin typeface="Arial" pitchFamily="34" charset="0"/>
                <a:ea typeface="ＭＳ Ｐゴシック" pitchFamily="34" charset="-128"/>
              </a:defRPr>
            </a:lvl1pPr>
            <a:lvl2pPr marL="742950" indent="-285750">
              <a:defRPr kumimoji="1">
                <a:solidFill>
                  <a:schemeClr val="tx1"/>
                </a:solidFill>
                <a:latin typeface="Arial" pitchFamily="34" charset="0"/>
                <a:ea typeface="ＭＳ Ｐゴシック" pitchFamily="34" charset="-128"/>
              </a:defRPr>
            </a:lvl2pPr>
            <a:lvl3pPr marL="1143000" indent="-228600">
              <a:defRPr kumimoji="1">
                <a:solidFill>
                  <a:schemeClr val="tx1"/>
                </a:solidFill>
                <a:latin typeface="Arial" pitchFamily="34" charset="0"/>
                <a:ea typeface="ＭＳ Ｐゴシック" pitchFamily="34" charset="-128"/>
              </a:defRPr>
            </a:lvl3pPr>
            <a:lvl4pPr marL="1600200" indent="-228600">
              <a:defRPr kumimoji="1">
                <a:solidFill>
                  <a:schemeClr val="tx1"/>
                </a:solidFill>
                <a:latin typeface="Arial" pitchFamily="34" charset="0"/>
                <a:ea typeface="ＭＳ Ｐゴシック" pitchFamily="34" charset="-128"/>
              </a:defRPr>
            </a:lvl4pPr>
            <a:lvl5pPr marL="2057400" indent="-228600">
              <a:defRPr kumimoji="1">
                <a:solidFill>
                  <a:schemeClr val="tx1"/>
                </a:solidFill>
                <a:latin typeface="Arial" pitchFamily="34" charset="0"/>
                <a:ea typeface="ＭＳ Ｐゴシック" pitchFamily="34" charset="-128"/>
              </a:defRPr>
            </a:lvl5pPr>
            <a:lvl6pPr marL="2514600" indent="-228600" fontAlgn="base">
              <a:spcBef>
                <a:spcPct val="0"/>
              </a:spcBef>
              <a:spcAft>
                <a:spcPct val="0"/>
              </a:spcAft>
              <a:defRPr kumimoji="1">
                <a:solidFill>
                  <a:schemeClr val="tx1"/>
                </a:solidFill>
                <a:latin typeface="Arial" pitchFamily="34" charset="0"/>
                <a:ea typeface="ＭＳ Ｐゴシック" pitchFamily="34" charset="-128"/>
              </a:defRPr>
            </a:lvl6pPr>
            <a:lvl7pPr marL="2971800" indent="-228600" fontAlgn="base">
              <a:spcBef>
                <a:spcPct val="0"/>
              </a:spcBef>
              <a:spcAft>
                <a:spcPct val="0"/>
              </a:spcAft>
              <a:defRPr kumimoji="1">
                <a:solidFill>
                  <a:schemeClr val="tx1"/>
                </a:solidFill>
                <a:latin typeface="Arial" pitchFamily="34" charset="0"/>
                <a:ea typeface="ＭＳ Ｐゴシック" pitchFamily="34" charset="-128"/>
              </a:defRPr>
            </a:lvl7pPr>
            <a:lvl8pPr marL="3429000" indent="-228600" fontAlgn="base">
              <a:spcBef>
                <a:spcPct val="0"/>
              </a:spcBef>
              <a:spcAft>
                <a:spcPct val="0"/>
              </a:spcAft>
              <a:defRPr kumimoji="1">
                <a:solidFill>
                  <a:schemeClr val="tx1"/>
                </a:solidFill>
                <a:latin typeface="Arial" pitchFamily="34" charset="0"/>
                <a:ea typeface="ＭＳ Ｐゴシック" pitchFamily="34" charset="-128"/>
              </a:defRPr>
            </a:lvl8pPr>
            <a:lvl9pPr marL="3886200" indent="-228600" fontAlgn="base">
              <a:spcBef>
                <a:spcPct val="0"/>
              </a:spcBef>
              <a:spcAft>
                <a:spcPct val="0"/>
              </a:spcAft>
              <a:defRPr kumimoji="1">
                <a:solidFill>
                  <a:schemeClr val="tx1"/>
                </a:solidFill>
                <a:latin typeface="Arial" pitchFamily="34" charset="0"/>
                <a:ea typeface="ＭＳ Ｐゴシック" pitchFamily="34" charset="-128"/>
              </a:defRPr>
            </a:lvl9pPr>
          </a:lstStyle>
          <a:p>
            <a:endParaRPr lang="ja-JP" altLang="en-US">
              <a:solidFill>
                <a:srgbClr val="000000"/>
              </a:solidFill>
              <a:ea typeface="HGP明朝E" pitchFamily="18" charset="-128"/>
            </a:endParaRPr>
          </a:p>
        </p:txBody>
      </p:sp>
      <p:sp>
        <p:nvSpPr>
          <p:cNvPr id="977955" name="Oval 35"/>
          <p:cNvSpPr>
            <a:spLocks noChangeArrowheads="1"/>
          </p:cNvSpPr>
          <p:nvPr/>
        </p:nvSpPr>
        <p:spPr bwMode="auto">
          <a:xfrm>
            <a:off x="3641725" y="3489325"/>
            <a:ext cx="571500" cy="357188"/>
          </a:xfrm>
          <a:prstGeom prst="ellipse">
            <a:avLst/>
          </a:prstGeom>
          <a:gradFill rotWithShape="1">
            <a:gsLst>
              <a:gs pos="0">
                <a:srgbClr val="FF99CC"/>
              </a:gs>
              <a:gs pos="100000">
                <a:srgbClr val="76475E"/>
              </a:gs>
            </a:gsLst>
            <a:lin ang="5400000" scaled="1"/>
          </a:gradFill>
          <a:ln w="9525">
            <a:solidFill>
              <a:schemeClr val="tx1"/>
            </a:solidFill>
            <a:round/>
            <a:headEnd/>
            <a:tailEnd/>
          </a:ln>
          <a:effectLst>
            <a:outerShdw dist="107763" dir="18900000" algn="ctr" rotWithShape="0">
              <a:schemeClr val="bg2">
                <a:alpha val="50000"/>
              </a:schemeClr>
            </a:outerShdw>
          </a:effectLst>
        </p:spPr>
        <p:txBody>
          <a:bodyPr wrap="none" lIns="90713" tIns="45356" rIns="90713" bIns="45356" anchor="ctr"/>
          <a:lstStyle>
            <a:lvl1pPr>
              <a:defRPr kumimoji="1">
                <a:solidFill>
                  <a:schemeClr val="tx1"/>
                </a:solidFill>
                <a:latin typeface="Arial" pitchFamily="34" charset="0"/>
                <a:ea typeface="ＭＳ Ｐゴシック" pitchFamily="34" charset="-128"/>
              </a:defRPr>
            </a:lvl1pPr>
            <a:lvl2pPr marL="742950" indent="-285750">
              <a:defRPr kumimoji="1">
                <a:solidFill>
                  <a:schemeClr val="tx1"/>
                </a:solidFill>
                <a:latin typeface="Arial" pitchFamily="34" charset="0"/>
                <a:ea typeface="ＭＳ Ｐゴシック" pitchFamily="34" charset="-128"/>
              </a:defRPr>
            </a:lvl2pPr>
            <a:lvl3pPr marL="1143000" indent="-228600">
              <a:defRPr kumimoji="1">
                <a:solidFill>
                  <a:schemeClr val="tx1"/>
                </a:solidFill>
                <a:latin typeface="Arial" pitchFamily="34" charset="0"/>
                <a:ea typeface="ＭＳ Ｐゴシック" pitchFamily="34" charset="-128"/>
              </a:defRPr>
            </a:lvl3pPr>
            <a:lvl4pPr marL="1600200" indent="-228600">
              <a:defRPr kumimoji="1">
                <a:solidFill>
                  <a:schemeClr val="tx1"/>
                </a:solidFill>
                <a:latin typeface="Arial" pitchFamily="34" charset="0"/>
                <a:ea typeface="ＭＳ Ｐゴシック" pitchFamily="34" charset="-128"/>
              </a:defRPr>
            </a:lvl4pPr>
            <a:lvl5pPr marL="2057400" indent="-228600">
              <a:defRPr kumimoji="1">
                <a:solidFill>
                  <a:schemeClr val="tx1"/>
                </a:solidFill>
                <a:latin typeface="Arial" pitchFamily="34" charset="0"/>
                <a:ea typeface="ＭＳ Ｐゴシック" pitchFamily="34" charset="-128"/>
              </a:defRPr>
            </a:lvl5pPr>
            <a:lvl6pPr marL="2514600" indent="-228600" fontAlgn="base">
              <a:spcBef>
                <a:spcPct val="0"/>
              </a:spcBef>
              <a:spcAft>
                <a:spcPct val="0"/>
              </a:spcAft>
              <a:defRPr kumimoji="1">
                <a:solidFill>
                  <a:schemeClr val="tx1"/>
                </a:solidFill>
                <a:latin typeface="Arial" pitchFamily="34" charset="0"/>
                <a:ea typeface="ＭＳ Ｐゴシック" pitchFamily="34" charset="-128"/>
              </a:defRPr>
            </a:lvl6pPr>
            <a:lvl7pPr marL="2971800" indent="-228600" fontAlgn="base">
              <a:spcBef>
                <a:spcPct val="0"/>
              </a:spcBef>
              <a:spcAft>
                <a:spcPct val="0"/>
              </a:spcAft>
              <a:defRPr kumimoji="1">
                <a:solidFill>
                  <a:schemeClr val="tx1"/>
                </a:solidFill>
                <a:latin typeface="Arial" pitchFamily="34" charset="0"/>
                <a:ea typeface="ＭＳ Ｐゴシック" pitchFamily="34" charset="-128"/>
              </a:defRPr>
            </a:lvl7pPr>
            <a:lvl8pPr marL="3429000" indent="-228600" fontAlgn="base">
              <a:spcBef>
                <a:spcPct val="0"/>
              </a:spcBef>
              <a:spcAft>
                <a:spcPct val="0"/>
              </a:spcAft>
              <a:defRPr kumimoji="1">
                <a:solidFill>
                  <a:schemeClr val="tx1"/>
                </a:solidFill>
                <a:latin typeface="Arial" pitchFamily="34" charset="0"/>
                <a:ea typeface="ＭＳ Ｐゴシック" pitchFamily="34" charset="-128"/>
              </a:defRPr>
            </a:lvl8pPr>
            <a:lvl9pPr marL="3886200" indent="-228600" fontAlgn="base">
              <a:spcBef>
                <a:spcPct val="0"/>
              </a:spcBef>
              <a:spcAft>
                <a:spcPct val="0"/>
              </a:spcAft>
              <a:defRPr kumimoji="1">
                <a:solidFill>
                  <a:schemeClr val="tx1"/>
                </a:solidFill>
                <a:latin typeface="Arial" pitchFamily="34" charset="0"/>
                <a:ea typeface="ＭＳ Ｐゴシック" pitchFamily="34" charset="-128"/>
              </a:defRPr>
            </a:lvl9pPr>
          </a:lstStyle>
          <a:p>
            <a:endParaRPr lang="ja-JP" altLang="en-US">
              <a:solidFill>
                <a:srgbClr val="000000"/>
              </a:solidFill>
              <a:ea typeface="HGP明朝E" pitchFamily="18" charset="-128"/>
            </a:endParaRPr>
          </a:p>
        </p:txBody>
      </p:sp>
      <p:sp>
        <p:nvSpPr>
          <p:cNvPr id="977956" name="Freeform 36"/>
          <p:cNvSpPr>
            <a:spLocks/>
          </p:cNvSpPr>
          <p:nvPr/>
        </p:nvSpPr>
        <p:spPr bwMode="auto">
          <a:xfrm>
            <a:off x="1758950" y="5214938"/>
            <a:ext cx="2598738" cy="1028700"/>
          </a:xfrm>
          <a:custGeom>
            <a:avLst/>
            <a:gdLst>
              <a:gd name="T0" fmla="*/ 2147483647 w 1650"/>
              <a:gd name="T1" fmla="*/ 0 h 653"/>
              <a:gd name="T2" fmla="*/ 2147483647 w 1650"/>
              <a:gd name="T3" fmla="*/ 2147483647 h 653"/>
              <a:gd name="T4" fmla="*/ 2147483647 w 1650"/>
              <a:gd name="T5" fmla="*/ 2147483647 h 653"/>
              <a:gd name="T6" fmla="*/ 2147483647 w 1650"/>
              <a:gd name="T7" fmla="*/ 2147483647 h 653"/>
              <a:gd name="T8" fmla="*/ 2147483647 w 1650"/>
              <a:gd name="T9" fmla="*/ 2147483647 h 653"/>
              <a:gd name="T10" fmla="*/ 2147483647 w 1650"/>
              <a:gd name="T11" fmla="*/ 2147483647 h 653"/>
              <a:gd name="T12" fmla="*/ 2147483647 w 1650"/>
              <a:gd name="T13" fmla="*/ 2147483647 h 653"/>
              <a:gd name="T14" fmla="*/ 2147483647 w 1650"/>
              <a:gd name="T15" fmla="*/ 2147483647 h 653"/>
              <a:gd name="T16" fmla="*/ 2147483647 w 1650"/>
              <a:gd name="T17" fmla="*/ 2147483647 h 653"/>
              <a:gd name="T18" fmla="*/ 2147483647 w 1650"/>
              <a:gd name="T19" fmla="*/ 2147483647 h 653"/>
              <a:gd name="T20" fmla="*/ 2147483647 w 1650"/>
              <a:gd name="T21" fmla="*/ 2147483647 h 653"/>
              <a:gd name="T22" fmla="*/ 2147483647 w 1650"/>
              <a:gd name="T23" fmla="*/ 2147483647 h 653"/>
              <a:gd name="T24" fmla="*/ 2147483647 w 1650"/>
              <a:gd name="T25" fmla="*/ 2147483647 h 653"/>
              <a:gd name="T26" fmla="*/ 2147483647 w 1650"/>
              <a:gd name="T27" fmla="*/ 2147483647 h 653"/>
              <a:gd name="T28" fmla="*/ 2147483647 w 1650"/>
              <a:gd name="T29" fmla="*/ 2147483647 h 653"/>
              <a:gd name="T30" fmla="*/ 2147483647 w 1650"/>
              <a:gd name="T31" fmla="*/ 2147483647 h 653"/>
              <a:gd name="T32" fmla="*/ 0 w 1650"/>
              <a:gd name="T33" fmla="*/ 2147483647 h 65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650"/>
              <a:gd name="T52" fmla="*/ 0 h 653"/>
              <a:gd name="T53" fmla="*/ 1650 w 1650"/>
              <a:gd name="T54" fmla="*/ 653 h 65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650" h="653">
                <a:moveTo>
                  <a:pt x="1650" y="0"/>
                </a:moveTo>
                <a:lnTo>
                  <a:pt x="1504" y="5"/>
                </a:lnTo>
                <a:lnTo>
                  <a:pt x="1358" y="15"/>
                </a:lnTo>
                <a:lnTo>
                  <a:pt x="1210" y="30"/>
                </a:lnTo>
                <a:lnTo>
                  <a:pt x="1064" y="52"/>
                </a:lnTo>
                <a:lnTo>
                  <a:pt x="921" y="80"/>
                </a:lnTo>
                <a:lnTo>
                  <a:pt x="785" y="112"/>
                </a:lnTo>
                <a:lnTo>
                  <a:pt x="655" y="150"/>
                </a:lnTo>
                <a:lnTo>
                  <a:pt x="535" y="193"/>
                </a:lnTo>
                <a:lnTo>
                  <a:pt x="423" y="240"/>
                </a:lnTo>
                <a:lnTo>
                  <a:pt x="321" y="291"/>
                </a:lnTo>
                <a:lnTo>
                  <a:pt x="232" y="345"/>
                </a:lnTo>
                <a:lnTo>
                  <a:pt x="155" y="403"/>
                </a:lnTo>
                <a:lnTo>
                  <a:pt x="92" y="462"/>
                </a:lnTo>
                <a:lnTo>
                  <a:pt x="45" y="525"/>
                </a:lnTo>
                <a:lnTo>
                  <a:pt x="14" y="588"/>
                </a:lnTo>
                <a:lnTo>
                  <a:pt x="0" y="653"/>
                </a:lnTo>
              </a:path>
            </a:pathLst>
          </a:custGeom>
          <a:noFill/>
          <a:ln w="57150" cmpd="sng">
            <a:solidFill>
              <a:srgbClr val="99CCFF"/>
            </a:solidFill>
            <a:prstDash val="solid"/>
            <a:round/>
            <a:headEnd type="none" w="med" len="med"/>
            <a:tailEnd type="none" w="lg" len="lg"/>
          </a:ln>
          <a:scene3d>
            <a:camera prst="legacyObliqueTopRight"/>
            <a:lightRig rig="legacyFlat3" dir="b"/>
          </a:scene3d>
          <a:sp3d extrusionH="430200" prstMaterial="legacyMatte">
            <a:bevelT w="13500" h="13500" prst="angle"/>
            <a:bevelB w="13500" h="13500" prst="angle"/>
            <a:extrusionClr>
              <a:srgbClr val="99CCFF"/>
            </a:extrusionClr>
          </a:sp3d>
          <a:extLst>
            <a:ext uri="{909E8E84-426E-40DD-AFC4-6F175D3DCCD1}">
              <a14:hiddenFill xmlns:a14="http://schemas.microsoft.com/office/drawing/2010/main">
                <a:solidFill>
                  <a:srgbClr val="FFFFFF"/>
                </a:solidFill>
              </a14:hiddenFill>
            </a:ext>
          </a:extLst>
        </p:spPr>
        <p:txBody>
          <a:bodyPr lIns="90713" tIns="45356" rIns="90713" bIns="45356">
            <a:flatTx/>
          </a:bodyPr>
          <a:lstStyle/>
          <a:p>
            <a:endParaRPr lang="en-US"/>
          </a:p>
        </p:txBody>
      </p:sp>
      <p:sp>
        <p:nvSpPr>
          <p:cNvPr id="977957" name="Oval 37"/>
          <p:cNvSpPr>
            <a:spLocks noChangeArrowheads="1"/>
          </p:cNvSpPr>
          <p:nvPr/>
        </p:nvSpPr>
        <p:spPr bwMode="auto">
          <a:xfrm>
            <a:off x="4284663" y="4962525"/>
            <a:ext cx="573087" cy="358775"/>
          </a:xfrm>
          <a:prstGeom prst="ellipse">
            <a:avLst/>
          </a:prstGeom>
          <a:gradFill rotWithShape="1">
            <a:gsLst>
              <a:gs pos="0">
                <a:srgbClr val="99CCFF"/>
              </a:gs>
              <a:gs pos="100000">
                <a:srgbClr val="475E76"/>
              </a:gs>
            </a:gsLst>
            <a:lin ang="5400000" scaled="1"/>
          </a:gradFill>
          <a:ln w="9525">
            <a:solidFill>
              <a:schemeClr val="tx1"/>
            </a:solidFill>
            <a:round/>
            <a:headEnd/>
            <a:tailEnd/>
          </a:ln>
          <a:effectLst>
            <a:outerShdw dist="107763" dir="18900000" algn="ctr" rotWithShape="0">
              <a:schemeClr val="bg2">
                <a:alpha val="50000"/>
              </a:schemeClr>
            </a:outerShdw>
          </a:effectLst>
        </p:spPr>
        <p:txBody>
          <a:bodyPr wrap="none" lIns="90713" tIns="45356" rIns="90713" bIns="45356" anchor="ctr"/>
          <a:lstStyle>
            <a:lvl1pPr>
              <a:defRPr kumimoji="1">
                <a:solidFill>
                  <a:schemeClr val="tx1"/>
                </a:solidFill>
                <a:latin typeface="Arial" pitchFamily="34" charset="0"/>
                <a:ea typeface="ＭＳ Ｐゴシック" pitchFamily="34" charset="-128"/>
              </a:defRPr>
            </a:lvl1pPr>
            <a:lvl2pPr marL="742950" indent="-285750">
              <a:defRPr kumimoji="1">
                <a:solidFill>
                  <a:schemeClr val="tx1"/>
                </a:solidFill>
                <a:latin typeface="Arial" pitchFamily="34" charset="0"/>
                <a:ea typeface="ＭＳ Ｐゴシック" pitchFamily="34" charset="-128"/>
              </a:defRPr>
            </a:lvl2pPr>
            <a:lvl3pPr marL="1143000" indent="-228600">
              <a:defRPr kumimoji="1">
                <a:solidFill>
                  <a:schemeClr val="tx1"/>
                </a:solidFill>
                <a:latin typeface="Arial" pitchFamily="34" charset="0"/>
                <a:ea typeface="ＭＳ Ｐゴシック" pitchFamily="34" charset="-128"/>
              </a:defRPr>
            </a:lvl3pPr>
            <a:lvl4pPr marL="1600200" indent="-228600">
              <a:defRPr kumimoji="1">
                <a:solidFill>
                  <a:schemeClr val="tx1"/>
                </a:solidFill>
                <a:latin typeface="Arial" pitchFamily="34" charset="0"/>
                <a:ea typeface="ＭＳ Ｐゴシック" pitchFamily="34" charset="-128"/>
              </a:defRPr>
            </a:lvl4pPr>
            <a:lvl5pPr marL="2057400" indent="-228600">
              <a:defRPr kumimoji="1">
                <a:solidFill>
                  <a:schemeClr val="tx1"/>
                </a:solidFill>
                <a:latin typeface="Arial" pitchFamily="34" charset="0"/>
                <a:ea typeface="ＭＳ Ｐゴシック" pitchFamily="34" charset="-128"/>
              </a:defRPr>
            </a:lvl5pPr>
            <a:lvl6pPr marL="2514600" indent="-228600" fontAlgn="base">
              <a:spcBef>
                <a:spcPct val="0"/>
              </a:spcBef>
              <a:spcAft>
                <a:spcPct val="0"/>
              </a:spcAft>
              <a:defRPr kumimoji="1">
                <a:solidFill>
                  <a:schemeClr val="tx1"/>
                </a:solidFill>
                <a:latin typeface="Arial" pitchFamily="34" charset="0"/>
                <a:ea typeface="ＭＳ Ｐゴシック" pitchFamily="34" charset="-128"/>
              </a:defRPr>
            </a:lvl6pPr>
            <a:lvl7pPr marL="2971800" indent="-228600" fontAlgn="base">
              <a:spcBef>
                <a:spcPct val="0"/>
              </a:spcBef>
              <a:spcAft>
                <a:spcPct val="0"/>
              </a:spcAft>
              <a:defRPr kumimoji="1">
                <a:solidFill>
                  <a:schemeClr val="tx1"/>
                </a:solidFill>
                <a:latin typeface="Arial" pitchFamily="34" charset="0"/>
                <a:ea typeface="ＭＳ Ｐゴシック" pitchFamily="34" charset="-128"/>
              </a:defRPr>
            </a:lvl7pPr>
            <a:lvl8pPr marL="3429000" indent="-228600" fontAlgn="base">
              <a:spcBef>
                <a:spcPct val="0"/>
              </a:spcBef>
              <a:spcAft>
                <a:spcPct val="0"/>
              </a:spcAft>
              <a:defRPr kumimoji="1">
                <a:solidFill>
                  <a:schemeClr val="tx1"/>
                </a:solidFill>
                <a:latin typeface="Arial" pitchFamily="34" charset="0"/>
                <a:ea typeface="ＭＳ Ｐゴシック" pitchFamily="34" charset="-128"/>
              </a:defRPr>
            </a:lvl8pPr>
            <a:lvl9pPr marL="3886200" indent="-228600" fontAlgn="base">
              <a:spcBef>
                <a:spcPct val="0"/>
              </a:spcBef>
              <a:spcAft>
                <a:spcPct val="0"/>
              </a:spcAft>
              <a:defRPr kumimoji="1">
                <a:solidFill>
                  <a:schemeClr val="tx1"/>
                </a:solidFill>
                <a:latin typeface="Arial" pitchFamily="34" charset="0"/>
                <a:ea typeface="ＭＳ Ｐゴシック" pitchFamily="34" charset="-128"/>
              </a:defRPr>
            </a:lvl9pPr>
          </a:lstStyle>
          <a:p>
            <a:endParaRPr lang="ja-JP" altLang="en-US">
              <a:solidFill>
                <a:srgbClr val="000000"/>
              </a:solidFill>
              <a:ea typeface="HGP明朝E" pitchFamily="18" charset="-128"/>
            </a:endParaRPr>
          </a:p>
        </p:txBody>
      </p:sp>
      <p:sp>
        <p:nvSpPr>
          <p:cNvPr id="977958" name="Oval 38"/>
          <p:cNvSpPr>
            <a:spLocks noChangeArrowheads="1"/>
          </p:cNvSpPr>
          <p:nvPr/>
        </p:nvSpPr>
        <p:spPr bwMode="auto">
          <a:xfrm>
            <a:off x="1570038" y="6048375"/>
            <a:ext cx="571500" cy="357188"/>
          </a:xfrm>
          <a:prstGeom prst="ellipse">
            <a:avLst/>
          </a:prstGeom>
          <a:gradFill rotWithShape="1">
            <a:gsLst>
              <a:gs pos="0">
                <a:srgbClr val="99CCFF"/>
              </a:gs>
              <a:gs pos="100000">
                <a:srgbClr val="475E76"/>
              </a:gs>
            </a:gsLst>
            <a:lin ang="5400000" scaled="1"/>
          </a:gradFill>
          <a:ln w="9525">
            <a:solidFill>
              <a:schemeClr val="tx1"/>
            </a:solidFill>
            <a:round/>
            <a:headEnd/>
            <a:tailEnd/>
          </a:ln>
          <a:effectLst>
            <a:outerShdw dist="107763" dir="18900000" algn="ctr" rotWithShape="0">
              <a:schemeClr val="bg2">
                <a:alpha val="50000"/>
              </a:schemeClr>
            </a:outerShdw>
          </a:effectLst>
        </p:spPr>
        <p:txBody>
          <a:bodyPr wrap="none" lIns="90713" tIns="45356" rIns="90713" bIns="45356" anchor="ctr"/>
          <a:lstStyle>
            <a:lvl1pPr>
              <a:defRPr kumimoji="1">
                <a:solidFill>
                  <a:schemeClr val="tx1"/>
                </a:solidFill>
                <a:latin typeface="Arial" pitchFamily="34" charset="0"/>
                <a:ea typeface="ＭＳ Ｐゴシック" pitchFamily="34" charset="-128"/>
              </a:defRPr>
            </a:lvl1pPr>
            <a:lvl2pPr marL="742950" indent="-285750">
              <a:defRPr kumimoji="1">
                <a:solidFill>
                  <a:schemeClr val="tx1"/>
                </a:solidFill>
                <a:latin typeface="Arial" pitchFamily="34" charset="0"/>
                <a:ea typeface="ＭＳ Ｐゴシック" pitchFamily="34" charset="-128"/>
              </a:defRPr>
            </a:lvl2pPr>
            <a:lvl3pPr marL="1143000" indent="-228600">
              <a:defRPr kumimoji="1">
                <a:solidFill>
                  <a:schemeClr val="tx1"/>
                </a:solidFill>
                <a:latin typeface="Arial" pitchFamily="34" charset="0"/>
                <a:ea typeface="ＭＳ Ｐゴシック" pitchFamily="34" charset="-128"/>
              </a:defRPr>
            </a:lvl3pPr>
            <a:lvl4pPr marL="1600200" indent="-228600">
              <a:defRPr kumimoji="1">
                <a:solidFill>
                  <a:schemeClr val="tx1"/>
                </a:solidFill>
                <a:latin typeface="Arial" pitchFamily="34" charset="0"/>
                <a:ea typeface="ＭＳ Ｐゴシック" pitchFamily="34" charset="-128"/>
              </a:defRPr>
            </a:lvl4pPr>
            <a:lvl5pPr marL="2057400" indent="-228600">
              <a:defRPr kumimoji="1">
                <a:solidFill>
                  <a:schemeClr val="tx1"/>
                </a:solidFill>
                <a:latin typeface="Arial" pitchFamily="34" charset="0"/>
                <a:ea typeface="ＭＳ Ｐゴシック" pitchFamily="34" charset="-128"/>
              </a:defRPr>
            </a:lvl5pPr>
            <a:lvl6pPr marL="2514600" indent="-228600" fontAlgn="base">
              <a:spcBef>
                <a:spcPct val="0"/>
              </a:spcBef>
              <a:spcAft>
                <a:spcPct val="0"/>
              </a:spcAft>
              <a:defRPr kumimoji="1">
                <a:solidFill>
                  <a:schemeClr val="tx1"/>
                </a:solidFill>
                <a:latin typeface="Arial" pitchFamily="34" charset="0"/>
                <a:ea typeface="ＭＳ Ｐゴシック" pitchFamily="34" charset="-128"/>
              </a:defRPr>
            </a:lvl6pPr>
            <a:lvl7pPr marL="2971800" indent="-228600" fontAlgn="base">
              <a:spcBef>
                <a:spcPct val="0"/>
              </a:spcBef>
              <a:spcAft>
                <a:spcPct val="0"/>
              </a:spcAft>
              <a:defRPr kumimoji="1">
                <a:solidFill>
                  <a:schemeClr val="tx1"/>
                </a:solidFill>
                <a:latin typeface="Arial" pitchFamily="34" charset="0"/>
                <a:ea typeface="ＭＳ Ｐゴシック" pitchFamily="34" charset="-128"/>
              </a:defRPr>
            </a:lvl7pPr>
            <a:lvl8pPr marL="3429000" indent="-228600" fontAlgn="base">
              <a:spcBef>
                <a:spcPct val="0"/>
              </a:spcBef>
              <a:spcAft>
                <a:spcPct val="0"/>
              </a:spcAft>
              <a:defRPr kumimoji="1">
                <a:solidFill>
                  <a:schemeClr val="tx1"/>
                </a:solidFill>
                <a:latin typeface="Arial" pitchFamily="34" charset="0"/>
                <a:ea typeface="ＭＳ Ｐゴシック" pitchFamily="34" charset="-128"/>
              </a:defRPr>
            </a:lvl8pPr>
            <a:lvl9pPr marL="3886200" indent="-228600" fontAlgn="base">
              <a:spcBef>
                <a:spcPct val="0"/>
              </a:spcBef>
              <a:spcAft>
                <a:spcPct val="0"/>
              </a:spcAft>
              <a:defRPr kumimoji="1">
                <a:solidFill>
                  <a:schemeClr val="tx1"/>
                </a:solidFill>
                <a:latin typeface="Arial" pitchFamily="34" charset="0"/>
                <a:ea typeface="ＭＳ Ｐゴシック" pitchFamily="34" charset="-128"/>
              </a:defRPr>
            </a:lvl9pPr>
          </a:lstStyle>
          <a:p>
            <a:endParaRPr lang="ja-JP" altLang="en-US">
              <a:solidFill>
                <a:srgbClr val="000000"/>
              </a:solidFill>
              <a:ea typeface="HGP明朝E" pitchFamily="18" charset="-128"/>
            </a:endParaRPr>
          </a:p>
        </p:txBody>
      </p:sp>
      <p:sp>
        <p:nvSpPr>
          <p:cNvPr id="977959" name="Freeform 39"/>
          <p:cNvSpPr>
            <a:spLocks/>
          </p:cNvSpPr>
          <p:nvPr/>
        </p:nvSpPr>
        <p:spPr bwMode="auto">
          <a:xfrm>
            <a:off x="1785938" y="3978275"/>
            <a:ext cx="2598737" cy="1028700"/>
          </a:xfrm>
          <a:custGeom>
            <a:avLst/>
            <a:gdLst>
              <a:gd name="T0" fmla="*/ 2147483647 w 1650"/>
              <a:gd name="T1" fmla="*/ 0 h 653"/>
              <a:gd name="T2" fmla="*/ 2147483647 w 1650"/>
              <a:gd name="T3" fmla="*/ 2147483647 h 653"/>
              <a:gd name="T4" fmla="*/ 2147483647 w 1650"/>
              <a:gd name="T5" fmla="*/ 2147483647 h 653"/>
              <a:gd name="T6" fmla="*/ 2147483647 w 1650"/>
              <a:gd name="T7" fmla="*/ 2147483647 h 653"/>
              <a:gd name="T8" fmla="*/ 2147483647 w 1650"/>
              <a:gd name="T9" fmla="*/ 2147483647 h 653"/>
              <a:gd name="T10" fmla="*/ 2147483647 w 1650"/>
              <a:gd name="T11" fmla="*/ 2147483647 h 653"/>
              <a:gd name="T12" fmla="*/ 2147483647 w 1650"/>
              <a:gd name="T13" fmla="*/ 2147483647 h 653"/>
              <a:gd name="T14" fmla="*/ 2147483647 w 1650"/>
              <a:gd name="T15" fmla="*/ 2147483647 h 653"/>
              <a:gd name="T16" fmla="*/ 2147483647 w 1650"/>
              <a:gd name="T17" fmla="*/ 2147483647 h 653"/>
              <a:gd name="T18" fmla="*/ 2147483647 w 1650"/>
              <a:gd name="T19" fmla="*/ 2147483647 h 653"/>
              <a:gd name="T20" fmla="*/ 2147483647 w 1650"/>
              <a:gd name="T21" fmla="*/ 2147483647 h 653"/>
              <a:gd name="T22" fmla="*/ 2147483647 w 1650"/>
              <a:gd name="T23" fmla="*/ 2147483647 h 653"/>
              <a:gd name="T24" fmla="*/ 2147483647 w 1650"/>
              <a:gd name="T25" fmla="*/ 2147483647 h 653"/>
              <a:gd name="T26" fmla="*/ 2147483647 w 1650"/>
              <a:gd name="T27" fmla="*/ 2147483647 h 653"/>
              <a:gd name="T28" fmla="*/ 2147483647 w 1650"/>
              <a:gd name="T29" fmla="*/ 2147483647 h 653"/>
              <a:gd name="T30" fmla="*/ 2147483647 w 1650"/>
              <a:gd name="T31" fmla="*/ 2147483647 h 653"/>
              <a:gd name="T32" fmla="*/ 0 w 1650"/>
              <a:gd name="T33" fmla="*/ 2147483647 h 65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650"/>
              <a:gd name="T52" fmla="*/ 0 h 653"/>
              <a:gd name="T53" fmla="*/ 1650 w 1650"/>
              <a:gd name="T54" fmla="*/ 653 h 65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650" h="653">
                <a:moveTo>
                  <a:pt x="1650" y="0"/>
                </a:moveTo>
                <a:lnTo>
                  <a:pt x="1504" y="5"/>
                </a:lnTo>
                <a:lnTo>
                  <a:pt x="1358" y="15"/>
                </a:lnTo>
                <a:lnTo>
                  <a:pt x="1210" y="30"/>
                </a:lnTo>
                <a:lnTo>
                  <a:pt x="1064" y="52"/>
                </a:lnTo>
                <a:lnTo>
                  <a:pt x="921" y="80"/>
                </a:lnTo>
                <a:lnTo>
                  <a:pt x="785" y="112"/>
                </a:lnTo>
                <a:lnTo>
                  <a:pt x="655" y="150"/>
                </a:lnTo>
                <a:lnTo>
                  <a:pt x="535" y="193"/>
                </a:lnTo>
                <a:lnTo>
                  <a:pt x="423" y="240"/>
                </a:lnTo>
                <a:lnTo>
                  <a:pt x="321" y="291"/>
                </a:lnTo>
                <a:lnTo>
                  <a:pt x="232" y="345"/>
                </a:lnTo>
                <a:lnTo>
                  <a:pt x="155" y="403"/>
                </a:lnTo>
                <a:lnTo>
                  <a:pt x="92" y="462"/>
                </a:lnTo>
                <a:lnTo>
                  <a:pt x="45" y="525"/>
                </a:lnTo>
                <a:lnTo>
                  <a:pt x="14" y="588"/>
                </a:lnTo>
                <a:lnTo>
                  <a:pt x="0" y="653"/>
                </a:lnTo>
              </a:path>
            </a:pathLst>
          </a:custGeom>
          <a:noFill/>
          <a:ln w="57150" cmpd="sng">
            <a:solidFill>
              <a:srgbClr val="66FFCC"/>
            </a:solidFill>
            <a:prstDash val="solid"/>
            <a:round/>
            <a:headEnd type="none" w="med" len="med"/>
            <a:tailEnd type="none" w="lg" len="lg"/>
          </a:ln>
          <a:scene3d>
            <a:camera prst="legacyObliqueTopRight"/>
            <a:lightRig rig="legacyFlat3" dir="b"/>
          </a:scene3d>
          <a:sp3d extrusionH="430200" prstMaterial="legacyMatte">
            <a:bevelT w="13500" h="13500" prst="angle"/>
            <a:bevelB w="13500" h="13500" prst="angle"/>
            <a:extrusionClr>
              <a:srgbClr val="66FFCC"/>
            </a:extrusionClr>
          </a:sp3d>
          <a:extLst>
            <a:ext uri="{909E8E84-426E-40DD-AFC4-6F175D3DCCD1}">
              <a14:hiddenFill xmlns:a14="http://schemas.microsoft.com/office/drawing/2010/main">
                <a:solidFill>
                  <a:srgbClr val="FFFFFF"/>
                </a:solidFill>
              </a14:hiddenFill>
            </a:ext>
          </a:extLst>
        </p:spPr>
        <p:txBody>
          <a:bodyPr lIns="90713" tIns="45356" rIns="90713" bIns="45356">
            <a:flatTx/>
          </a:bodyPr>
          <a:lstStyle/>
          <a:p>
            <a:endParaRPr lang="en-US"/>
          </a:p>
        </p:txBody>
      </p:sp>
      <p:sp>
        <p:nvSpPr>
          <p:cNvPr id="977960" name="Freeform 40"/>
          <p:cNvSpPr>
            <a:spLocks/>
          </p:cNvSpPr>
          <p:nvPr/>
        </p:nvSpPr>
        <p:spPr bwMode="auto">
          <a:xfrm>
            <a:off x="1784350" y="5006975"/>
            <a:ext cx="2176463" cy="1090613"/>
          </a:xfrm>
          <a:custGeom>
            <a:avLst/>
            <a:gdLst>
              <a:gd name="T0" fmla="*/ 0 w 1382"/>
              <a:gd name="T1" fmla="*/ 0 h 692"/>
              <a:gd name="T2" fmla="*/ 2147483647 w 1382"/>
              <a:gd name="T3" fmla="*/ 2147483647 h 692"/>
              <a:gd name="T4" fmla="*/ 2147483647 w 1382"/>
              <a:gd name="T5" fmla="*/ 2147483647 h 692"/>
              <a:gd name="T6" fmla="*/ 2147483647 w 1382"/>
              <a:gd name="T7" fmla="*/ 2147483647 h 692"/>
              <a:gd name="T8" fmla="*/ 2147483647 w 1382"/>
              <a:gd name="T9" fmla="*/ 2147483647 h 692"/>
              <a:gd name="T10" fmla="*/ 2147483647 w 1382"/>
              <a:gd name="T11" fmla="*/ 2147483647 h 692"/>
              <a:gd name="T12" fmla="*/ 2147483647 w 1382"/>
              <a:gd name="T13" fmla="*/ 2147483647 h 692"/>
              <a:gd name="T14" fmla="*/ 2147483647 w 1382"/>
              <a:gd name="T15" fmla="*/ 2147483647 h 692"/>
              <a:gd name="T16" fmla="*/ 2147483647 w 1382"/>
              <a:gd name="T17" fmla="*/ 2147483647 h 692"/>
              <a:gd name="T18" fmla="*/ 2147483647 w 1382"/>
              <a:gd name="T19" fmla="*/ 2147483647 h 692"/>
              <a:gd name="T20" fmla="*/ 2147483647 w 1382"/>
              <a:gd name="T21" fmla="*/ 2147483647 h 692"/>
              <a:gd name="T22" fmla="*/ 2147483647 w 1382"/>
              <a:gd name="T23" fmla="*/ 2147483647 h 692"/>
              <a:gd name="T24" fmla="*/ 2147483647 w 1382"/>
              <a:gd name="T25" fmla="*/ 2147483647 h 692"/>
              <a:gd name="T26" fmla="*/ 2147483647 w 1382"/>
              <a:gd name="T27" fmla="*/ 2147483647 h 692"/>
              <a:gd name="T28" fmla="*/ 2147483647 w 1382"/>
              <a:gd name="T29" fmla="*/ 2147483647 h 692"/>
              <a:gd name="T30" fmla="*/ 2147483647 w 1382"/>
              <a:gd name="T31" fmla="*/ 2147483647 h 69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382"/>
              <a:gd name="T49" fmla="*/ 0 h 692"/>
              <a:gd name="T50" fmla="*/ 1382 w 1382"/>
              <a:gd name="T51" fmla="*/ 692 h 69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382" h="692">
                <a:moveTo>
                  <a:pt x="0" y="0"/>
                </a:moveTo>
                <a:lnTo>
                  <a:pt x="3" y="64"/>
                </a:lnTo>
                <a:lnTo>
                  <a:pt x="22" y="129"/>
                </a:lnTo>
                <a:lnTo>
                  <a:pt x="57" y="192"/>
                </a:lnTo>
                <a:lnTo>
                  <a:pt x="106" y="254"/>
                </a:lnTo>
                <a:lnTo>
                  <a:pt x="169" y="314"/>
                </a:lnTo>
                <a:lnTo>
                  <a:pt x="246" y="371"/>
                </a:lnTo>
                <a:lnTo>
                  <a:pt x="336" y="425"/>
                </a:lnTo>
                <a:lnTo>
                  <a:pt x="437" y="476"/>
                </a:lnTo>
                <a:lnTo>
                  <a:pt x="550" y="523"/>
                </a:lnTo>
                <a:lnTo>
                  <a:pt x="675" y="564"/>
                </a:lnTo>
                <a:lnTo>
                  <a:pt x="806" y="601"/>
                </a:lnTo>
                <a:lnTo>
                  <a:pt x="945" y="631"/>
                </a:lnTo>
                <a:lnTo>
                  <a:pt x="1088" y="657"/>
                </a:lnTo>
                <a:lnTo>
                  <a:pt x="1235" y="678"/>
                </a:lnTo>
                <a:lnTo>
                  <a:pt x="1382" y="692"/>
                </a:lnTo>
              </a:path>
            </a:pathLst>
          </a:custGeom>
          <a:noFill/>
          <a:ln w="57150" cmpd="sng">
            <a:solidFill>
              <a:srgbClr val="99CCFF"/>
            </a:solidFill>
            <a:prstDash val="solid"/>
            <a:round/>
            <a:headEnd type="none" w="med" len="med"/>
            <a:tailEnd type="none" w="lg" len="lg"/>
          </a:ln>
          <a:scene3d>
            <a:camera prst="legacyObliqueTopRight"/>
            <a:lightRig rig="legacyFlat3" dir="b"/>
          </a:scene3d>
          <a:sp3d extrusionH="430200" prstMaterial="legacyMatte">
            <a:bevelT w="13500" h="13500" prst="angle"/>
            <a:bevelB w="13500" h="13500" prst="angle"/>
            <a:extrusionClr>
              <a:srgbClr val="99CCFF"/>
            </a:extrusionClr>
          </a:sp3d>
          <a:extLst>
            <a:ext uri="{909E8E84-426E-40DD-AFC4-6F175D3DCCD1}">
              <a14:hiddenFill xmlns:a14="http://schemas.microsoft.com/office/drawing/2010/main">
                <a:solidFill>
                  <a:srgbClr val="FFFFFF"/>
                </a:solidFill>
              </a14:hiddenFill>
            </a:ext>
          </a:extLst>
        </p:spPr>
        <p:txBody>
          <a:bodyPr lIns="90713" tIns="45356" rIns="90713" bIns="45356">
            <a:flatTx/>
          </a:bodyPr>
          <a:lstStyle/>
          <a:p>
            <a:endParaRPr lang="en-US"/>
          </a:p>
        </p:txBody>
      </p:sp>
      <p:sp>
        <p:nvSpPr>
          <p:cNvPr id="977961" name="Oval 41"/>
          <p:cNvSpPr>
            <a:spLocks noChangeArrowheads="1"/>
          </p:cNvSpPr>
          <p:nvPr/>
        </p:nvSpPr>
        <p:spPr bwMode="auto">
          <a:xfrm>
            <a:off x="3641725" y="5892800"/>
            <a:ext cx="571500" cy="357188"/>
          </a:xfrm>
          <a:prstGeom prst="ellipse">
            <a:avLst/>
          </a:prstGeom>
          <a:gradFill rotWithShape="1">
            <a:gsLst>
              <a:gs pos="0">
                <a:srgbClr val="99CCFF"/>
              </a:gs>
              <a:gs pos="100000">
                <a:srgbClr val="475E76"/>
              </a:gs>
            </a:gsLst>
            <a:lin ang="5400000" scaled="1"/>
          </a:gradFill>
          <a:ln w="9525">
            <a:solidFill>
              <a:schemeClr val="tx1"/>
            </a:solidFill>
            <a:round/>
            <a:headEnd/>
            <a:tailEnd/>
          </a:ln>
          <a:effectLst>
            <a:outerShdw dist="107763" dir="18900000" algn="ctr" rotWithShape="0">
              <a:schemeClr val="bg2">
                <a:alpha val="50000"/>
              </a:schemeClr>
            </a:outerShdw>
          </a:effectLst>
        </p:spPr>
        <p:txBody>
          <a:bodyPr wrap="none" lIns="90713" tIns="45356" rIns="90713" bIns="45356" anchor="ctr"/>
          <a:lstStyle>
            <a:lvl1pPr>
              <a:defRPr kumimoji="1">
                <a:solidFill>
                  <a:schemeClr val="tx1"/>
                </a:solidFill>
                <a:latin typeface="Arial" pitchFamily="34" charset="0"/>
                <a:ea typeface="ＭＳ Ｐゴシック" pitchFamily="34" charset="-128"/>
              </a:defRPr>
            </a:lvl1pPr>
            <a:lvl2pPr marL="742950" indent="-285750">
              <a:defRPr kumimoji="1">
                <a:solidFill>
                  <a:schemeClr val="tx1"/>
                </a:solidFill>
                <a:latin typeface="Arial" pitchFamily="34" charset="0"/>
                <a:ea typeface="ＭＳ Ｐゴシック" pitchFamily="34" charset="-128"/>
              </a:defRPr>
            </a:lvl2pPr>
            <a:lvl3pPr marL="1143000" indent="-228600">
              <a:defRPr kumimoji="1">
                <a:solidFill>
                  <a:schemeClr val="tx1"/>
                </a:solidFill>
                <a:latin typeface="Arial" pitchFamily="34" charset="0"/>
                <a:ea typeface="ＭＳ Ｐゴシック" pitchFamily="34" charset="-128"/>
              </a:defRPr>
            </a:lvl3pPr>
            <a:lvl4pPr marL="1600200" indent="-228600">
              <a:defRPr kumimoji="1">
                <a:solidFill>
                  <a:schemeClr val="tx1"/>
                </a:solidFill>
                <a:latin typeface="Arial" pitchFamily="34" charset="0"/>
                <a:ea typeface="ＭＳ Ｐゴシック" pitchFamily="34" charset="-128"/>
              </a:defRPr>
            </a:lvl4pPr>
            <a:lvl5pPr marL="2057400" indent="-228600">
              <a:defRPr kumimoji="1">
                <a:solidFill>
                  <a:schemeClr val="tx1"/>
                </a:solidFill>
                <a:latin typeface="Arial" pitchFamily="34" charset="0"/>
                <a:ea typeface="ＭＳ Ｐゴシック" pitchFamily="34" charset="-128"/>
              </a:defRPr>
            </a:lvl5pPr>
            <a:lvl6pPr marL="2514600" indent="-228600" fontAlgn="base">
              <a:spcBef>
                <a:spcPct val="0"/>
              </a:spcBef>
              <a:spcAft>
                <a:spcPct val="0"/>
              </a:spcAft>
              <a:defRPr kumimoji="1">
                <a:solidFill>
                  <a:schemeClr val="tx1"/>
                </a:solidFill>
                <a:latin typeface="Arial" pitchFamily="34" charset="0"/>
                <a:ea typeface="ＭＳ Ｐゴシック" pitchFamily="34" charset="-128"/>
              </a:defRPr>
            </a:lvl6pPr>
            <a:lvl7pPr marL="2971800" indent="-228600" fontAlgn="base">
              <a:spcBef>
                <a:spcPct val="0"/>
              </a:spcBef>
              <a:spcAft>
                <a:spcPct val="0"/>
              </a:spcAft>
              <a:defRPr kumimoji="1">
                <a:solidFill>
                  <a:schemeClr val="tx1"/>
                </a:solidFill>
                <a:latin typeface="Arial" pitchFamily="34" charset="0"/>
                <a:ea typeface="ＭＳ Ｐゴシック" pitchFamily="34" charset="-128"/>
              </a:defRPr>
            </a:lvl7pPr>
            <a:lvl8pPr marL="3429000" indent="-228600" fontAlgn="base">
              <a:spcBef>
                <a:spcPct val="0"/>
              </a:spcBef>
              <a:spcAft>
                <a:spcPct val="0"/>
              </a:spcAft>
              <a:defRPr kumimoji="1">
                <a:solidFill>
                  <a:schemeClr val="tx1"/>
                </a:solidFill>
                <a:latin typeface="Arial" pitchFamily="34" charset="0"/>
                <a:ea typeface="ＭＳ Ｐゴシック" pitchFamily="34" charset="-128"/>
              </a:defRPr>
            </a:lvl8pPr>
            <a:lvl9pPr marL="3886200" indent="-228600" fontAlgn="base">
              <a:spcBef>
                <a:spcPct val="0"/>
              </a:spcBef>
              <a:spcAft>
                <a:spcPct val="0"/>
              </a:spcAft>
              <a:defRPr kumimoji="1">
                <a:solidFill>
                  <a:schemeClr val="tx1"/>
                </a:solidFill>
                <a:latin typeface="Arial" pitchFamily="34" charset="0"/>
                <a:ea typeface="ＭＳ Ｐゴシック" pitchFamily="34" charset="-128"/>
              </a:defRPr>
            </a:lvl9pPr>
          </a:lstStyle>
          <a:p>
            <a:endParaRPr lang="ja-JP" altLang="en-US">
              <a:solidFill>
                <a:srgbClr val="000000"/>
              </a:solidFill>
              <a:ea typeface="HGP明朝E" pitchFamily="18" charset="-128"/>
            </a:endParaRPr>
          </a:p>
        </p:txBody>
      </p:sp>
      <p:sp>
        <p:nvSpPr>
          <p:cNvPr id="977962" name="Oval 42"/>
          <p:cNvSpPr>
            <a:spLocks noChangeArrowheads="1"/>
          </p:cNvSpPr>
          <p:nvPr/>
        </p:nvSpPr>
        <p:spPr bwMode="auto">
          <a:xfrm>
            <a:off x="1570038" y="4840288"/>
            <a:ext cx="571500" cy="357187"/>
          </a:xfrm>
          <a:prstGeom prst="ellipse">
            <a:avLst/>
          </a:prstGeom>
          <a:gradFill rotWithShape="1">
            <a:gsLst>
              <a:gs pos="0">
                <a:srgbClr val="66FFCC"/>
              </a:gs>
              <a:gs pos="100000">
                <a:srgbClr val="2F765E"/>
              </a:gs>
            </a:gsLst>
            <a:lin ang="5400000" scaled="1"/>
          </a:gradFill>
          <a:ln w="9525">
            <a:solidFill>
              <a:schemeClr val="tx1"/>
            </a:solidFill>
            <a:round/>
            <a:headEnd/>
            <a:tailEnd/>
          </a:ln>
          <a:effectLst>
            <a:outerShdw dist="107763" dir="18900000" algn="ctr" rotWithShape="0">
              <a:schemeClr val="bg2">
                <a:alpha val="50000"/>
              </a:schemeClr>
            </a:outerShdw>
          </a:effectLst>
        </p:spPr>
        <p:txBody>
          <a:bodyPr wrap="none" lIns="90713" tIns="45356" rIns="90713" bIns="45356" anchor="ctr"/>
          <a:lstStyle>
            <a:lvl1pPr>
              <a:defRPr kumimoji="1">
                <a:solidFill>
                  <a:schemeClr val="tx1"/>
                </a:solidFill>
                <a:latin typeface="Arial" pitchFamily="34" charset="0"/>
                <a:ea typeface="ＭＳ Ｐゴシック" pitchFamily="34" charset="-128"/>
              </a:defRPr>
            </a:lvl1pPr>
            <a:lvl2pPr marL="742950" indent="-285750">
              <a:defRPr kumimoji="1">
                <a:solidFill>
                  <a:schemeClr val="tx1"/>
                </a:solidFill>
                <a:latin typeface="Arial" pitchFamily="34" charset="0"/>
                <a:ea typeface="ＭＳ Ｐゴシック" pitchFamily="34" charset="-128"/>
              </a:defRPr>
            </a:lvl2pPr>
            <a:lvl3pPr marL="1143000" indent="-228600">
              <a:defRPr kumimoji="1">
                <a:solidFill>
                  <a:schemeClr val="tx1"/>
                </a:solidFill>
                <a:latin typeface="Arial" pitchFamily="34" charset="0"/>
                <a:ea typeface="ＭＳ Ｐゴシック" pitchFamily="34" charset="-128"/>
              </a:defRPr>
            </a:lvl3pPr>
            <a:lvl4pPr marL="1600200" indent="-228600">
              <a:defRPr kumimoji="1">
                <a:solidFill>
                  <a:schemeClr val="tx1"/>
                </a:solidFill>
                <a:latin typeface="Arial" pitchFamily="34" charset="0"/>
                <a:ea typeface="ＭＳ Ｐゴシック" pitchFamily="34" charset="-128"/>
              </a:defRPr>
            </a:lvl4pPr>
            <a:lvl5pPr marL="2057400" indent="-228600">
              <a:defRPr kumimoji="1">
                <a:solidFill>
                  <a:schemeClr val="tx1"/>
                </a:solidFill>
                <a:latin typeface="Arial" pitchFamily="34" charset="0"/>
                <a:ea typeface="ＭＳ Ｐゴシック" pitchFamily="34" charset="-128"/>
              </a:defRPr>
            </a:lvl5pPr>
            <a:lvl6pPr marL="2514600" indent="-228600" fontAlgn="base">
              <a:spcBef>
                <a:spcPct val="0"/>
              </a:spcBef>
              <a:spcAft>
                <a:spcPct val="0"/>
              </a:spcAft>
              <a:defRPr kumimoji="1">
                <a:solidFill>
                  <a:schemeClr val="tx1"/>
                </a:solidFill>
                <a:latin typeface="Arial" pitchFamily="34" charset="0"/>
                <a:ea typeface="ＭＳ Ｐゴシック" pitchFamily="34" charset="-128"/>
              </a:defRPr>
            </a:lvl6pPr>
            <a:lvl7pPr marL="2971800" indent="-228600" fontAlgn="base">
              <a:spcBef>
                <a:spcPct val="0"/>
              </a:spcBef>
              <a:spcAft>
                <a:spcPct val="0"/>
              </a:spcAft>
              <a:defRPr kumimoji="1">
                <a:solidFill>
                  <a:schemeClr val="tx1"/>
                </a:solidFill>
                <a:latin typeface="Arial" pitchFamily="34" charset="0"/>
                <a:ea typeface="ＭＳ Ｐゴシック" pitchFamily="34" charset="-128"/>
              </a:defRPr>
            </a:lvl7pPr>
            <a:lvl8pPr marL="3429000" indent="-228600" fontAlgn="base">
              <a:spcBef>
                <a:spcPct val="0"/>
              </a:spcBef>
              <a:spcAft>
                <a:spcPct val="0"/>
              </a:spcAft>
              <a:defRPr kumimoji="1">
                <a:solidFill>
                  <a:schemeClr val="tx1"/>
                </a:solidFill>
                <a:latin typeface="Arial" pitchFamily="34" charset="0"/>
                <a:ea typeface="ＭＳ Ｐゴシック" pitchFamily="34" charset="-128"/>
              </a:defRPr>
            </a:lvl8pPr>
            <a:lvl9pPr marL="3886200" indent="-228600" fontAlgn="base">
              <a:spcBef>
                <a:spcPct val="0"/>
              </a:spcBef>
              <a:spcAft>
                <a:spcPct val="0"/>
              </a:spcAft>
              <a:defRPr kumimoji="1">
                <a:solidFill>
                  <a:schemeClr val="tx1"/>
                </a:solidFill>
                <a:latin typeface="Arial" pitchFamily="34" charset="0"/>
                <a:ea typeface="ＭＳ Ｐゴシック" pitchFamily="34" charset="-128"/>
              </a:defRPr>
            </a:lvl9pPr>
          </a:lstStyle>
          <a:p>
            <a:endParaRPr lang="ja-JP" altLang="en-US">
              <a:solidFill>
                <a:srgbClr val="000000"/>
              </a:solidFill>
              <a:ea typeface="HGP明朝E" pitchFamily="18" charset="-128"/>
            </a:endParaRPr>
          </a:p>
        </p:txBody>
      </p:sp>
      <p:sp>
        <p:nvSpPr>
          <p:cNvPr id="977963" name="Oval 43"/>
          <p:cNvSpPr>
            <a:spLocks noChangeArrowheads="1"/>
          </p:cNvSpPr>
          <p:nvPr/>
        </p:nvSpPr>
        <p:spPr bwMode="auto">
          <a:xfrm>
            <a:off x="4284663" y="3756025"/>
            <a:ext cx="573087" cy="358775"/>
          </a:xfrm>
          <a:prstGeom prst="ellipse">
            <a:avLst/>
          </a:prstGeom>
          <a:gradFill rotWithShape="1">
            <a:gsLst>
              <a:gs pos="0">
                <a:srgbClr val="66FFCC"/>
              </a:gs>
              <a:gs pos="100000">
                <a:srgbClr val="2F765E"/>
              </a:gs>
            </a:gsLst>
            <a:lin ang="5400000" scaled="1"/>
          </a:gradFill>
          <a:ln w="9525">
            <a:solidFill>
              <a:schemeClr val="tx1"/>
            </a:solidFill>
            <a:round/>
            <a:headEnd/>
            <a:tailEnd/>
          </a:ln>
          <a:effectLst>
            <a:outerShdw dist="107763" dir="18900000" algn="ctr" rotWithShape="0">
              <a:schemeClr val="bg2">
                <a:alpha val="50000"/>
              </a:schemeClr>
            </a:outerShdw>
          </a:effectLst>
        </p:spPr>
        <p:txBody>
          <a:bodyPr wrap="none" lIns="90713" tIns="45356" rIns="90713" bIns="45356" anchor="ctr"/>
          <a:lstStyle>
            <a:lvl1pPr>
              <a:defRPr kumimoji="1">
                <a:solidFill>
                  <a:schemeClr val="tx1"/>
                </a:solidFill>
                <a:latin typeface="Arial" pitchFamily="34" charset="0"/>
                <a:ea typeface="ＭＳ Ｐゴシック" pitchFamily="34" charset="-128"/>
              </a:defRPr>
            </a:lvl1pPr>
            <a:lvl2pPr marL="742950" indent="-285750">
              <a:defRPr kumimoji="1">
                <a:solidFill>
                  <a:schemeClr val="tx1"/>
                </a:solidFill>
                <a:latin typeface="Arial" pitchFamily="34" charset="0"/>
                <a:ea typeface="ＭＳ Ｐゴシック" pitchFamily="34" charset="-128"/>
              </a:defRPr>
            </a:lvl2pPr>
            <a:lvl3pPr marL="1143000" indent="-228600">
              <a:defRPr kumimoji="1">
                <a:solidFill>
                  <a:schemeClr val="tx1"/>
                </a:solidFill>
                <a:latin typeface="Arial" pitchFamily="34" charset="0"/>
                <a:ea typeface="ＭＳ Ｐゴシック" pitchFamily="34" charset="-128"/>
              </a:defRPr>
            </a:lvl3pPr>
            <a:lvl4pPr marL="1600200" indent="-228600">
              <a:defRPr kumimoji="1">
                <a:solidFill>
                  <a:schemeClr val="tx1"/>
                </a:solidFill>
                <a:latin typeface="Arial" pitchFamily="34" charset="0"/>
                <a:ea typeface="ＭＳ Ｐゴシック" pitchFamily="34" charset="-128"/>
              </a:defRPr>
            </a:lvl4pPr>
            <a:lvl5pPr marL="2057400" indent="-228600">
              <a:defRPr kumimoji="1">
                <a:solidFill>
                  <a:schemeClr val="tx1"/>
                </a:solidFill>
                <a:latin typeface="Arial" pitchFamily="34" charset="0"/>
                <a:ea typeface="ＭＳ Ｐゴシック" pitchFamily="34" charset="-128"/>
              </a:defRPr>
            </a:lvl5pPr>
            <a:lvl6pPr marL="2514600" indent="-228600" fontAlgn="base">
              <a:spcBef>
                <a:spcPct val="0"/>
              </a:spcBef>
              <a:spcAft>
                <a:spcPct val="0"/>
              </a:spcAft>
              <a:defRPr kumimoji="1">
                <a:solidFill>
                  <a:schemeClr val="tx1"/>
                </a:solidFill>
                <a:latin typeface="Arial" pitchFamily="34" charset="0"/>
                <a:ea typeface="ＭＳ Ｐゴシック" pitchFamily="34" charset="-128"/>
              </a:defRPr>
            </a:lvl6pPr>
            <a:lvl7pPr marL="2971800" indent="-228600" fontAlgn="base">
              <a:spcBef>
                <a:spcPct val="0"/>
              </a:spcBef>
              <a:spcAft>
                <a:spcPct val="0"/>
              </a:spcAft>
              <a:defRPr kumimoji="1">
                <a:solidFill>
                  <a:schemeClr val="tx1"/>
                </a:solidFill>
                <a:latin typeface="Arial" pitchFamily="34" charset="0"/>
                <a:ea typeface="ＭＳ Ｐゴシック" pitchFamily="34" charset="-128"/>
              </a:defRPr>
            </a:lvl7pPr>
            <a:lvl8pPr marL="3429000" indent="-228600" fontAlgn="base">
              <a:spcBef>
                <a:spcPct val="0"/>
              </a:spcBef>
              <a:spcAft>
                <a:spcPct val="0"/>
              </a:spcAft>
              <a:defRPr kumimoji="1">
                <a:solidFill>
                  <a:schemeClr val="tx1"/>
                </a:solidFill>
                <a:latin typeface="Arial" pitchFamily="34" charset="0"/>
                <a:ea typeface="ＭＳ Ｐゴシック" pitchFamily="34" charset="-128"/>
              </a:defRPr>
            </a:lvl8pPr>
            <a:lvl9pPr marL="3886200" indent="-228600" fontAlgn="base">
              <a:spcBef>
                <a:spcPct val="0"/>
              </a:spcBef>
              <a:spcAft>
                <a:spcPct val="0"/>
              </a:spcAft>
              <a:defRPr kumimoji="1">
                <a:solidFill>
                  <a:schemeClr val="tx1"/>
                </a:solidFill>
                <a:latin typeface="Arial" pitchFamily="34" charset="0"/>
                <a:ea typeface="ＭＳ Ｐゴシック" pitchFamily="34" charset="-128"/>
              </a:defRPr>
            </a:lvl9pPr>
          </a:lstStyle>
          <a:p>
            <a:endParaRPr lang="ja-JP" altLang="en-US">
              <a:solidFill>
                <a:srgbClr val="000000"/>
              </a:solidFill>
              <a:ea typeface="HGP明朝E" pitchFamily="18" charset="-128"/>
            </a:endParaRPr>
          </a:p>
        </p:txBody>
      </p:sp>
      <p:sp>
        <p:nvSpPr>
          <p:cNvPr id="977964" name="Freeform 44"/>
          <p:cNvSpPr>
            <a:spLocks/>
          </p:cNvSpPr>
          <p:nvPr/>
        </p:nvSpPr>
        <p:spPr bwMode="auto">
          <a:xfrm>
            <a:off x="1784350" y="3805238"/>
            <a:ext cx="2176463" cy="1090612"/>
          </a:xfrm>
          <a:custGeom>
            <a:avLst/>
            <a:gdLst>
              <a:gd name="T0" fmla="*/ 0 w 1382"/>
              <a:gd name="T1" fmla="*/ 0 h 692"/>
              <a:gd name="T2" fmla="*/ 2147483647 w 1382"/>
              <a:gd name="T3" fmla="*/ 2147483647 h 692"/>
              <a:gd name="T4" fmla="*/ 2147483647 w 1382"/>
              <a:gd name="T5" fmla="*/ 2147483647 h 692"/>
              <a:gd name="T6" fmla="*/ 2147483647 w 1382"/>
              <a:gd name="T7" fmla="*/ 2147483647 h 692"/>
              <a:gd name="T8" fmla="*/ 2147483647 w 1382"/>
              <a:gd name="T9" fmla="*/ 2147483647 h 692"/>
              <a:gd name="T10" fmla="*/ 2147483647 w 1382"/>
              <a:gd name="T11" fmla="*/ 2147483647 h 692"/>
              <a:gd name="T12" fmla="*/ 2147483647 w 1382"/>
              <a:gd name="T13" fmla="*/ 2147483647 h 692"/>
              <a:gd name="T14" fmla="*/ 2147483647 w 1382"/>
              <a:gd name="T15" fmla="*/ 2147483647 h 692"/>
              <a:gd name="T16" fmla="*/ 2147483647 w 1382"/>
              <a:gd name="T17" fmla="*/ 2147483647 h 692"/>
              <a:gd name="T18" fmla="*/ 2147483647 w 1382"/>
              <a:gd name="T19" fmla="*/ 2147483647 h 692"/>
              <a:gd name="T20" fmla="*/ 2147483647 w 1382"/>
              <a:gd name="T21" fmla="*/ 2147483647 h 692"/>
              <a:gd name="T22" fmla="*/ 2147483647 w 1382"/>
              <a:gd name="T23" fmla="*/ 2147483647 h 692"/>
              <a:gd name="T24" fmla="*/ 2147483647 w 1382"/>
              <a:gd name="T25" fmla="*/ 2147483647 h 692"/>
              <a:gd name="T26" fmla="*/ 2147483647 w 1382"/>
              <a:gd name="T27" fmla="*/ 2147483647 h 692"/>
              <a:gd name="T28" fmla="*/ 2147483647 w 1382"/>
              <a:gd name="T29" fmla="*/ 2147483647 h 692"/>
              <a:gd name="T30" fmla="*/ 2147483647 w 1382"/>
              <a:gd name="T31" fmla="*/ 2147483647 h 69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382"/>
              <a:gd name="T49" fmla="*/ 0 h 692"/>
              <a:gd name="T50" fmla="*/ 1382 w 1382"/>
              <a:gd name="T51" fmla="*/ 692 h 69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382" h="692">
                <a:moveTo>
                  <a:pt x="0" y="0"/>
                </a:moveTo>
                <a:lnTo>
                  <a:pt x="3" y="64"/>
                </a:lnTo>
                <a:lnTo>
                  <a:pt x="22" y="129"/>
                </a:lnTo>
                <a:lnTo>
                  <a:pt x="57" y="192"/>
                </a:lnTo>
                <a:lnTo>
                  <a:pt x="106" y="254"/>
                </a:lnTo>
                <a:lnTo>
                  <a:pt x="169" y="314"/>
                </a:lnTo>
                <a:lnTo>
                  <a:pt x="246" y="371"/>
                </a:lnTo>
                <a:lnTo>
                  <a:pt x="336" y="425"/>
                </a:lnTo>
                <a:lnTo>
                  <a:pt x="437" y="476"/>
                </a:lnTo>
                <a:lnTo>
                  <a:pt x="550" y="523"/>
                </a:lnTo>
                <a:lnTo>
                  <a:pt x="675" y="564"/>
                </a:lnTo>
                <a:lnTo>
                  <a:pt x="806" y="601"/>
                </a:lnTo>
                <a:lnTo>
                  <a:pt x="945" y="631"/>
                </a:lnTo>
                <a:lnTo>
                  <a:pt x="1088" y="657"/>
                </a:lnTo>
                <a:lnTo>
                  <a:pt x="1235" y="678"/>
                </a:lnTo>
                <a:lnTo>
                  <a:pt x="1382" y="692"/>
                </a:lnTo>
              </a:path>
            </a:pathLst>
          </a:custGeom>
          <a:noFill/>
          <a:ln w="57150" cmpd="sng">
            <a:solidFill>
              <a:srgbClr val="66FFCC"/>
            </a:solidFill>
            <a:prstDash val="solid"/>
            <a:round/>
            <a:headEnd type="none" w="med" len="med"/>
            <a:tailEnd type="none" w="lg" len="lg"/>
          </a:ln>
          <a:scene3d>
            <a:camera prst="legacyObliqueTopRight"/>
            <a:lightRig rig="legacyFlat3" dir="b"/>
          </a:scene3d>
          <a:sp3d extrusionH="430200" prstMaterial="legacyMatte">
            <a:bevelT w="13500" h="13500" prst="angle"/>
            <a:bevelB w="13500" h="13500" prst="angle"/>
            <a:extrusionClr>
              <a:srgbClr val="66FFCC"/>
            </a:extrusionClr>
          </a:sp3d>
          <a:extLst>
            <a:ext uri="{909E8E84-426E-40DD-AFC4-6F175D3DCCD1}">
              <a14:hiddenFill xmlns:a14="http://schemas.microsoft.com/office/drawing/2010/main">
                <a:solidFill>
                  <a:srgbClr val="FFFFFF"/>
                </a:solidFill>
              </a14:hiddenFill>
            </a:ext>
          </a:extLst>
        </p:spPr>
        <p:txBody>
          <a:bodyPr lIns="90713" tIns="45356" rIns="90713" bIns="45356">
            <a:flatTx/>
          </a:bodyPr>
          <a:lstStyle/>
          <a:p>
            <a:endParaRPr lang="en-US"/>
          </a:p>
        </p:txBody>
      </p:sp>
      <p:sp>
        <p:nvSpPr>
          <p:cNvPr id="977965" name="Oval 45"/>
          <p:cNvSpPr>
            <a:spLocks noChangeArrowheads="1"/>
          </p:cNvSpPr>
          <p:nvPr/>
        </p:nvSpPr>
        <p:spPr bwMode="auto">
          <a:xfrm>
            <a:off x="3641725" y="4686300"/>
            <a:ext cx="571500" cy="357188"/>
          </a:xfrm>
          <a:prstGeom prst="ellipse">
            <a:avLst/>
          </a:prstGeom>
          <a:gradFill rotWithShape="1">
            <a:gsLst>
              <a:gs pos="0">
                <a:srgbClr val="66FFCC"/>
              </a:gs>
              <a:gs pos="100000">
                <a:srgbClr val="2F765E"/>
              </a:gs>
            </a:gsLst>
            <a:lin ang="5400000" scaled="1"/>
          </a:gradFill>
          <a:ln w="9525">
            <a:solidFill>
              <a:schemeClr val="tx1"/>
            </a:solidFill>
            <a:round/>
            <a:headEnd/>
            <a:tailEnd/>
          </a:ln>
          <a:effectLst>
            <a:outerShdw dist="107763" dir="18900000" algn="ctr" rotWithShape="0">
              <a:schemeClr val="bg2">
                <a:alpha val="50000"/>
              </a:schemeClr>
            </a:outerShdw>
          </a:effectLst>
        </p:spPr>
        <p:txBody>
          <a:bodyPr wrap="none" lIns="90713" tIns="45356" rIns="90713" bIns="45356" anchor="ctr"/>
          <a:lstStyle>
            <a:lvl1pPr>
              <a:defRPr kumimoji="1">
                <a:solidFill>
                  <a:schemeClr val="tx1"/>
                </a:solidFill>
                <a:latin typeface="Arial" pitchFamily="34" charset="0"/>
                <a:ea typeface="ＭＳ Ｐゴシック" pitchFamily="34" charset="-128"/>
              </a:defRPr>
            </a:lvl1pPr>
            <a:lvl2pPr marL="742950" indent="-285750">
              <a:defRPr kumimoji="1">
                <a:solidFill>
                  <a:schemeClr val="tx1"/>
                </a:solidFill>
                <a:latin typeface="Arial" pitchFamily="34" charset="0"/>
                <a:ea typeface="ＭＳ Ｐゴシック" pitchFamily="34" charset="-128"/>
              </a:defRPr>
            </a:lvl2pPr>
            <a:lvl3pPr marL="1143000" indent="-228600">
              <a:defRPr kumimoji="1">
                <a:solidFill>
                  <a:schemeClr val="tx1"/>
                </a:solidFill>
                <a:latin typeface="Arial" pitchFamily="34" charset="0"/>
                <a:ea typeface="ＭＳ Ｐゴシック" pitchFamily="34" charset="-128"/>
              </a:defRPr>
            </a:lvl3pPr>
            <a:lvl4pPr marL="1600200" indent="-228600">
              <a:defRPr kumimoji="1">
                <a:solidFill>
                  <a:schemeClr val="tx1"/>
                </a:solidFill>
                <a:latin typeface="Arial" pitchFamily="34" charset="0"/>
                <a:ea typeface="ＭＳ Ｐゴシック" pitchFamily="34" charset="-128"/>
              </a:defRPr>
            </a:lvl4pPr>
            <a:lvl5pPr marL="2057400" indent="-228600">
              <a:defRPr kumimoji="1">
                <a:solidFill>
                  <a:schemeClr val="tx1"/>
                </a:solidFill>
                <a:latin typeface="Arial" pitchFamily="34" charset="0"/>
                <a:ea typeface="ＭＳ Ｐゴシック" pitchFamily="34" charset="-128"/>
              </a:defRPr>
            </a:lvl5pPr>
            <a:lvl6pPr marL="2514600" indent="-228600" fontAlgn="base">
              <a:spcBef>
                <a:spcPct val="0"/>
              </a:spcBef>
              <a:spcAft>
                <a:spcPct val="0"/>
              </a:spcAft>
              <a:defRPr kumimoji="1">
                <a:solidFill>
                  <a:schemeClr val="tx1"/>
                </a:solidFill>
                <a:latin typeface="Arial" pitchFamily="34" charset="0"/>
                <a:ea typeface="ＭＳ Ｐゴシック" pitchFamily="34" charset="-128"/>
              </a:defRPr>
            </a:lvl6pPr>
            <a:lvl7pPr marL="2971800" indent="-228600" fontAlgn="base">
              <a:spcBef>
                <a:spcPct val="0"/>
              </a:spcBef>
              <a:spcAft>
                <a:spcPct val="0"/>
              </a:spcAft>
              <a:defRPr kumimoji="1">
                <a:solidFill>
                  <a:schemeClr val="tx1"/>
                </a:solidFill>
                <a:latin typeface="Arial" pitchFamily="34" charset="0"/>
                <a:ea typeface="ＭＳ Ｐゴシック" pitchFamily="34" charset="-128"/>
              </a:defRPr>
            </a:lvl7pPr>
            <a:lvl8pPr marL="3429000" indent="-228600" fontAlgn="base">
              <a:spcBef>
                <a:spcPct val="0"/>
              </a:spcBef>
              <a:spcAft>
                <a:spcPct val="0"/>
              </a:spcAft>
              <a:defRPr kumimoji="1">
                <a:solidFill>
                  <a:schemeClr val="tx1"/>
                </a:solidFill>
                <a:latin typeface="Arial" pitchFamily="34" charset="0"/>
                <a:ea typeface="ＭＳ Ｐゴシック" pitchFamily="34" charset="-128"/>
              </a:defRPr>
            </a:lvl8pPr>
            <a:lvl9pPr marL="3886200" indent="-228600" fontAlgn="base">
              <a:spcBef>
                <a:spcPct val="0"/>
              </a:spcBef>
              <a:spcAft>
                <a:spcPct val="0"/>
              </a:spcAft>
              <a:defRPr kumimoji="1">
                <a:solidFill>
                  <a:schemeClr val="tx1"/>
                </a:solidFill>
                <a:latin typeface="Arial" pitchFamily="34" charset="0"/>
                <a:ea typeface="ＭＳ Ｐゴシック" pitchFamily="34" charset="-128"/>
              </a:defRPr>
            </a:lvl9pPr>
          </a:lstStyle>
          <a:p>
            <a:endParaRPr lang="ja-JP" altLang="en-US">
              <a:solidFill>
                <a:srgbClr val="000000"/>
              </a:solidFill>
              <a:ea typeface="HGP明朝E" pitchFamily="18" charset="-128"/>
            </a:endParaRPr>
          </a:p>
        </p:txBody>
      </p:sp>
      <p:sp>
        <p:nvSpPr>
          <p:cNvPr id="977966" name="Oval 46"/>
          <p:cNvSpPr>
            <a:spLocks noChangeArrowheads="1"/>
          </p:cNvSpPr>
          <p:nvPr/>
        </p:nvSpPr>
        <p:spPr bwMode="auto">
          <a:xfrm>
            <a:off x="1570038" y="3643313"/>
            <a:ext cx="571500" cy="357187"/>
          </a:xfrm>
          <a:prstGeom prst="ellipse">
            <a:avLst/>
          </a:prstGeom>
          <a:gradFill rotWithShape="1">
            <a:gsLst>
              <a:gs pos="0">
                <a:srgbClr val="FF99CC"/>
              </a:gs>
              <a:gs pos="100000">
                <a:srgbClr val="76475E"/>
              </a:gs>
            </a:gsLst>
            <a:lin ang="5400000" scaled="1"/>
          </a:gradFill>
          <a:ln w="9525">
            <a:solidFill>
              <a:schemeClr val="tx1"/>
            </a:solidFill>
            <a:round/>
            <a:headEnd/>
            <a:tailEnd/>
          </a:ln>
          <a:effectLst>
            <a:outerShdw dist="107763" dir="18900000" algn="ctr" rotWithShape="0">
              <a:schemeClr val="bg2">
                <a:alpha val="50000"/>
              </a:schemeClr>
            </a:outerShdw>
          </a:effectLst>
        </p:spPr>
        <p:txBody>
          <a:bodyPr wrap="none" lIns="90713" tIns="45356" rIns="90713" bIns="45356" anchor="ctr"/>
          <a:lstStyle>
            <a:lvl1pPr>
              <a:defRPr kumimoji="1">
                <a:solidFill>
                  <a:schemeClr val="tx1"/>
                </a:solidFill>
                <a:latin typeface="Arial" pitchFamily="34" charset="0"/>
                <a:ea typeface="ＭＳ Ｐゴシック" pitchFamily="34" charset="-128"/>
              </a:defRPr>
            </a:lvl1pPr>
            <a:lvl2pPr marL="742950" indent="-285750">
              <a:defRPr kumimoji="1">
                <a:solidFill>
                  <a:schemeClr val="tx1"/>
                </a:solidFill>
                <a:latin typeface="Arial" pitchFamily="34" charset="0"/>
                <a:ea typeface="ＭＳ Ｐゴシック" pitchFamily="34" charset="-128"/>
              </a:defRPr>
            </a:lvl2pPr>
            <a:lvl3pPr marL="1143000" indent="-228600">
              <a:defRPr kumimoji="1">
                <a:solidFill>
                  <a:schemeClr val="tx1"/>
                </a:solidFill>
                <a:latin typeface="Arial" pitchFamily="34" charset="0"/>
                <a:ea typeface="ＭＳ Ｐゴシック" pitchFamily="34" charset="-128"/>
              </a:defRPr>
            </a:lvl3pPr>
            <a:lvl4pPr marL="1600200" indent="-228600">
              <a:defRPr kumimoji="1">
                <a:solidFill>
                  <a:schemeClr val="tx1"/>
                </a:solidFill>
                <a:latin typeface="Arial" pitchFamily="34" charset="0"/>
                <a:ea typeface="ＭＳ Ｐゴシック" pitchFamily="34" charset="-128"/>
              </a:defRPr>
            </a:lvl4pPr>
            <a:lvl5pPr marL="2057400" indent="-228600">
              <a:defRPr kumimoji="1">
                <a:solidFill>
                  <a:schemeClr val="tx1"/>
                </a:solidFill>
                <a:latin typeface="Arial" pitchFamily="34" charset="0"/>
                <a:ea typeface="ＭＳ Ｐゴシック" pitchFamily="34" charset="-128"/>
              </a:defRPr>
            </a:lvl5pPr>
            <a:lvl6pPr marL="2514600" indent="-228600" fontAlgn="base">
              <a:spcBef>
                <a:spcPct val="0"/>
              </a:spcBef>
              <a:spcAft>
                <a:spcPct val="0"/>
              </a:spcAft>
              <a:defRPr kumimoji="1">
                <a:solidFill>
                  <a:schemeClr val="tx1"/>
                </a:solidFill>
                <a:latin typeface="Arial" pitchFamily="34" charset="0"/>
                <a:ea typeface="ＭＳ Ｐゴシック" pitchFamily="34" charset="-128"/>
              </a:defRPr>
            </a:lvl6pPr>
            <a:lvl7pPr marL="2971800" indent="-228600" fontAlgn="base">
              <a:spcBef>
                <a:spcPct val="0"/>
              </a:spcBef>
              <a:spcAft>
                <a:spcPct val="0"/>
              </a:spcAft>
              <a:defRPr kumimoji="1">
                <a:solidFill>
                  <a:schemeClr val="tx1"/>
                </a:solidFill>
                <a:latin typeface="Arial" pitchFamily="34" charset="0"/>
                <a:ea typeface="ＭＳ Ｐゴシック" pitchFamily="34" charset="-128"/>
              </a:defRPr>
            </a:lvl7pPr>
            <a:lvl8pPr marL="3429000" indent="-228600" fontAlgn="base">
              <a:spcBef>
                <a:spcPct val="0"/>
              </a:spcBef>
              <a:spcAft>
                <a:spcPct val="0"/>
              </a:spcAft>
              <a:defRPr kumimoji="1">
                <a:solidFill>
                  <a:schemeClr val="tx1"/>
                </a:solidFill>
                <a:latin typeface="Arial" pitchFamily="34" charset="0"/>
                <a:ea typeface="ＭＳ Ｐゴシック" pitchFamily="34" charset="-128"/>
              </a:defRPr>
            </a:lvl8pPr>
            <a:lvl9pPr marL="3886200" indent="-228600" fontAlgn="base">
              <a:spcBef>
                <a:spcPct val="0"/>
              </a:spcBef>
              <a:spcAft>
                <a:spcPct val="0"/>
              </a:spcAft>
              <a:defRPr kumimoji="1">
                <a:solidFill>
                  <a:schemeClr val="tx1"/>
                </a:solidFill>
                <a:latin typeface="Arial" pitchFamily="34" charset="0"/>
                <a:ea typeface="ＭＳ Ｐゴシック" pitchFamily="34" charset="-128"/>
              </a:defRPr>
            </a:lvl9pPr>
          </a:lstStyle>
          <a:p>
            <a:endParaRPr lang="ja-JP" altLang="en-US">
              <a:solidFill>
                <a:srgbClr val="000000"/>
              </a:solidFill>
              <a:ea typeface="HGP明朝E" pitchFamily="18" charset="-128"/>
            </a:endParaRPr>
          </a:p>
        </p:txBody>
      </p:sp>
      <p:sp>
        <p:nvSpPr>
          <p:cNvPr id="977967" name="Oval 47"/>
          <p:cNvSpPr>
            <a:spLocks noChangeArrowheads="1"/>
          </p:cNvSpPr>
          <p:nvPr/>
        </p:nvSpPr>
        <p:spPr bwMode="auto">
          <a:xfrm>
            <a:off x="1571625" y="2357438"/>
            <a:ext cx="571500" cy="358775"/>
          </a:xfrm>
          <a:prstGeom prst="ellipse">
            <a:avLst/>
          </a:prstGeom>
          <a:gradFill rotWithShape="1">
            <a:gsLst>
              <a:gs pos="0">
                <a:schemeClr val="bg1"/>
              </a:gs>
              <a:gs pos="100000">
                <a:schemeClr val="bg1">
                  <a:gamma/>
                  <a:shade val="46275"/>
                  <a:invGamma/>
                </a:schemeClr>
              </a:gs>
            </a:gsLst>
            <a:lin ang="5400000" scaled="1"/>
          </a:gradFill>
          <a:ln w="9525">
            <a:solidFill>
              <a:schemeClr val="tx1"/>
            </a:solidFill>
            <a:round/>
            <a:headEnd/>
            <a:tailEnd/>
          </a:ln>
          <a:effectLst>
            <a:outerShdw dist="107763" dir="18900000" algn="ctr" rotWithShape="0">
              <a:schemeClr val="bg2">
                <a:alpha val="50000"/>
              </a:schemeClr>
            </a:outerShdw>
          </a:effectLst>
        </p:spPr>
        <p:txBody>
          <a:bodyPr wrap="none" lIns="90713" tIns="45356" rIns="90713" bIns="45356" anchor="ctr"/>
          <a:lstStyle>
            <a:lvl1pPr>
              <a:defRPr kumimoji="1">
                <a:solidFill>
                  <a:schemeClr val="tx1"/>
                </a:solidFill>
                <a:latin typeface="Arial" pitchFamily="34" charset="0"/>
                <a:ea typeface="ＭＳ Ｐゴシック" pitchFamily="34" charset="-128"/>
              </a:defRPr>
            </a:lvl1pPr>
            <a:lvl2pPr marL="742950" indent="-285750">
              <a:defRPr kumimoji="1">
                <a:solidFill>
                  <a:schemeClr val="tx1"/>
                </a:solidFill>
                <a:latin typeface="Arial" pitchFamily="34" charset="0"/>
                <a:ea typeface="ＭＳ Ｐゴシック" pitchFamily="34" charset="-128"/>
              </a:defRPr>
            </a:lvl2pPr>
            <a:lvl3pPr marL="1143000" indent="-228600">
              <a:defRPr kumimoji="1">
                <a:solidFill>
                  <a:schemeClr val="tx1"/>
                </a:solidFill>
                <a:latin typeface="Arial" pitchFamily="34" charset="0"/>
                <a:ea typeface="ＭＳ Ｐゴシック" pitchFamily="34" charset="-128"/>
              </a:defRPr>
            </a:lvl3pPr>
            <a:lvl4pPr marL="1600200" indent="-228600">
              <a:defRPr kumimoji="1">
                <a:solidFill>
                  <a:schemeClr val="tx1"/>
                </a:solidFill>
                <a:latin typeface="Arial" pitchFamily="34" charset="0"/>
                <a:ea typeface="ＭＳ Ｐゴシック" pitchFamily="34" charset="-128"/>
              </a:defRPr>
            </a:lvl4pPr>
            <a:lvl5pPr marL="2057400" indent="-228600">
              <a:defRPr kumimoji="1">
                <a:solidFill>
                  <a:schemeClr val="tx1"/>
                </a:solidFill>
                <a:latin typeface="Arial" pitchFamily="34" charset="0"/>
                <a:ea typeface="ＭＳ Ｐゴシック" pitchFamily="34" charset="-128"/>
              </a:defRPr>
            </a:lvl5pPr>
            <a:lvl6pPr marL="2514600" indent="-228600" fontAlgn="base">
              <a:spcBef>
                <a:spcPct val="0"/>
              </a:spcBef>
              <a:spcAft>
                <a:spcPct val="0"/>
              </a:spcAft>
              <a:defRPr kumimoji="1">
                <a:solidFill>
                  <a:schemeClr val="tx1"/>
                </a:solidFill>
                <a:latin typeface="Arial" pitchFamily="34" charset="0"/>
                <a:ea typeface="ＭＳ Ｐゴシック" pitchFamily="34" charset="-128"/>
              </a:defRPr>
            </a:lvl6pPr>
            <a:lvl7pPr marL="2971800" indent="-228600" fontAlgn="base">
              <a:spcBef>
                <a:spcPct val="0"/>
              </a:spcBef>
              <a:spcAft>
                <a:spcPct val="0"/>
              </a:spcAft>
              <a:defRPr kumimoji="1">
                <a:solidFill>
                  <a:schemeClr val="tx1"/>
                </a:solidFill>
                <a:latin typeface="Arial" pitchFamily="34" charset="0"/>
                <a:ea typeface="ＭＳ Ｐゴシック" pitchFamily="34" charset="-128"/>
              </a:defRPr>
            </a:lvl7pPr>
            <a:lvl8pPr marL="3429000" indent="-228600" fontAlgn="base">
              <a:spcBef>
                <a:spcPct val="0"/>
              </a:spcBef>
              <a:spcAft>
                <a:spcPct val="0"/>
              </a:spcAft>
              <a:defRPr kumimoji="1">
                <a:solidFill>
                  <a:schemeClr val="tx1"/>
                </a:solidFill>
                <a:latin typeface="Arial" pitchFamily="34" charset="0"/>
                <a:ea typeface="ＭＳ Ｐゴシック" pitchFamily="34" charset="-128"/>
              </a:defRPr>
            </a:lvl8pPr>
            <a:lvl9pPr marL="3886200" indent="-228600" fontAlgn="base">
              <a:spcBef>
                <a:spcPct val="0"/>
              </a:spcBef>
              <a:spcAft>
                <a:spcPct val="0"/>
              </a:spcAft>
              <a:defRPr kumimoji="1">
                <a:solidFill>
                  <a:schemeClr val="tx1"/>
                </a:solidFill>
                <a:latin typeface="Arial" pitchFamily="34" charset="0"/>
                <a:ea typeface="ＭＳ Ｐゴシック" pitchFamily="34" charset="-128"/>
              </a:defRPr>
            </a:lvl9pPr>
          </a:lstStyle>
          <a:p>
            <a:endParaRPr lang="ja-JP" altLang="en-US">
              <a:solidFill>
                <a:srgbClr val="000000"/>
              </a:solidFill>
              <a:ea typeface="HGP明朝E" pitchFamily="18" charset="-128"/>
            </a:endParaRPr>
          </a:p>
        </p:txBody>
      </p:sp>
      <p:sp>
        <p:nvSpPr>
          <p:cNvPr id="977978" name="Rectangle 58"/>
          <p:cNvSpPr>
            <a:spLocks noChangeArrowheads="1"/>
          </p:cNvSpPr>
          <p:nvPr/>
        </p:nvSpPr>
        <p:spPr bwMode="auto">
          <a:xfrm>
            <a:off x="2071688" y="5857875"/>
            <a:ext cx="1855787" cy="78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713" tIns="45356" rIns="90713" bIns="45356" anchor="ctr"/>
          <a:lstStyle>
            <a:lvl1pPr marL="173038" indent="-173038">
              <a:defRPr kumimoji="1">
                <a:solidFill>
                  <a:schemeClr val="tx1"/>
                </a:solidFill>
                <a:latin typeface="Arial" pitchFamily="34" charset="0"/>
                <a:ea typeface="ＭＳ Ｐゴシック" pitchFamily="34" charset="-128"/>
              </a:defRPr>
            </a:lvl1pPr>
            <a:lvl2pPr marL="742950" indent="-285750">
              <a:defRPr kumimoji="1">
                <a:solidFill>
                  <a:schemeClr val="tx1"/>
                </a:solidFill>
                <a:latin typeface="Arial" pitchFamily="34" charset="0"/>
                <a:ea typeface="ＭＳ Ｐゴシック" pitchFamily="34" charset="-128"/>
              </a:defRPr>
            </a:lvl2pPr>
            <a:lvl3pPr marL="1143000" indent="-228600">
              <a:defRPr kumimoji="1">
                <a:solidFill>
                  <a:schemeClr val="tx1"/>
                </a:solidFill>
                <a:latin typeface="Arial" pitchFamily="34" charset="0"/>
                <a:ea typeface="ＭＳ Ｐゴシック" pitchFamily="34" charset="-128"/>
              </a:defRPr>
            </a:lvl3pPr>
            <a:lvl4pPr marL="1600200" indent="-228600">
              <a:defRPr kumimoji="1">
                <a:solidFill>
                  <a:schemeClr val="tx1"/>
                </a:solidFill>
                <a:latin typeface="Arial" pitchFamily="34" charset="0"/>
                <a:ea typeface="ＭＳ Ｐゴシック" pitchFamily="34" charset="-128"/>
              </a:defRPr>
            </a:lvl4pPr>
            <a:lvl5pPr marL="2057400" indent="-228600">
              <a:defRPr kumimoji="1">
                <a:solidFill>
                  <a:schemeClr val="tx1"/>
                </a:solidFill>
                <a:latin typeface="Arial" pitchFamily="34" charset="0"/>
                <a:ea typeface="ＭＳ Ｐゴシック" pitchFamily="34" charset="-128"/>
              </a:defRPr>
            </a:lvl5pPr>
            <a:lvl6pPr marL="2514600" indent="-228600" fontAlgn="base">
              <a:spcBef>
                <a:spcPct val="0"/>
              </a:spcBef>
              <a:spcAft>
                <a:spcPct val="0"/>
              </a:spcAft>
              <a:defRPr kumimoji="1">
                <a:solidFill>
                  <a:schemeClr val="tx1"/>
                </a:solidFill>
                <a:latin typeface="Arial" pitchFamily="34" charset="0"/>
                <a:ea typeface="ＭＳ Ｐゴシック" pitchFamily="34" charset="-128"/>
              </a:defRPr>
            </a:lvl6pPr>
            <a:lvl7pPr marL="2971800" indent="-228600" fontAlgn="base">
              <a:spcBef>
                <a:spcPct val="0"/>
              </a:spcBef>
              <a:spcAft>
                <a:spcPct val="0"/>
              </a:spcAft>
              <a:defRPr kumimoji="1">
                <a:solidFill>
                  <a:schemeClr val="tx1"/>
                </a:solidFill>
                <a:latin typeface="Arial" pitchFamily="34" charset="0"/>
                <a:ea typeface="ＭＳ Ｐゴシック" pitchFamily="34" charset="-128"/>
              </a:defRPr>
            </a:lvl7pPr>
            <a:lvl8pPr marL="3429000" indent="-228600" fontAlgn="base">
              <a:spcBef>
                <a:spcPct val="0"/>
              </a:spcBef>
              <a:spcAft>
                <a:spcPct val="0"/>
              </a:spcAft>
              <a:defRPr kumimoji="1">
                <a:solidFill>
                  <a:schemeClr val="tx1"/>
                </a:solidFill>
                <a:latin typeface="Arial" pitchFamily="34" charset="0"/>
                <a:ea typeface="ＭＳ Ｐゴシック" pitchFamily="34" charset="-128"/>
              </a:defRPr>
            </a:lvl8pPr>
            <a:lvl9pPr marL="3886200" indent="-228600" fontAlgn="base">
              <a:spcBef>
                <a:spcPct val="0"/>
              </a:spcBef>
              <a:spcAft>
                <a:spcPct val="0"/>
              </a:spcAft>
              <a:defRPr kumimoji="1">
                <a:solidFill>
                  <a:schemeClr val="tx1"/>
                </a:solidFill>
                <a:latin typeface="Arial" pitchFamily="34" charset="0"/>
                <a:ea typeface="ＭＳ Ｐゴシック" pitchFamily="34" charset="-128"/>
              </a:defRPr>
            </a:lvl9pPr>
          </a:lstStyle>
          <a:p>
            <a:r>
              <a:rPr lang="en-US" altLang="ja-JP" sz="1600" dirty="0">
                <a:solidFill>
                  <a:srgbClr val="000000"/>
                </a:solidFill>
                <a:latin typeface="Arial Narrow" pitchFamily="34" charset="0"/>
              </a:rPr>
              <a:t>1.	Recognizing &amp;</a:t>
            </a:r>
          </a:p>
          <a:p>
            <a:r>
              <a:rPr lang="en-US" altLang="ja-JP" sz="1600" dirty="0">
                <a:solidFill>
                  <a:srgbClr val="000000"/>
                </a:solidFill>
                <a:latin typeface="Arial Narrow" pitchFamily="34" charset="0"/>
              </a:rPr>
              <a:t>	identifying</a:t>
            </a:r>
          </a:p>
        </p:txBody>
      </p:sp>
      <p:sp>
        <p:nvSpPr>
          <p:cNvPr id="977979" name="Rectangle 59"/>
          <p:cNvSpPr>
            <a:spLocks noChangeArrowheads="1"/>
          </p:cNvSpPr>
          <p:nvPr/>
        </p:nvSpPr>
        <p:spPr bwMode="auto">
          <a:xfrm>
            <a:off x="3929063" y="5214938"/>
            <a:ext cx="1857375"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713" tIns="45356" rIns="90713" bIns="45356" anchor="ctr"/>
          <a:lstStyle>
            <a:lvl1pPr marL="173038" indent="-173038">
              <a:defRPr kumimoji="1">
                <a:solidFill>
                  <a:schemeClr val="tx1"/>
                </a:solidFill>
                <a:latin typeface="Arial" pitchFamily="34" charset="0"/>
                <a:ea typeface="ＭＳ Ｐゴシック" pitchFamily="34" charset="-128"/>
              </a:defRPr>
            </a:lvl1pPr>
            <a:lvl2pPr marL="742950" indent="-285750">
              <a:defRPr kumimoji="1">
                <a:solidFill>
                  <a:schemeClr val="tx1"/>
                </a:solidFill>
                <a:latin typeface="Arial" pitchFamily="34" charset="0"/>
                <a:ea typeface="ＭＳ Ｐゴシック" pitchFamily="34" charset="-128"/>
              </a:defRPr>
            </a:lvl2pPr>
            <a:lvl3pPr marL="1143000" indent="-228600">
              <a:defRPr kumimoji="1">
                <a:solidFill>
                  <a:schemeClr val="tx1"/>
                </a:solidFill>
                <a:latin typeface="Arial" pitchFamily="34" charset="0"/>
                <a:ea typeface="ＭＳ Ｐゴシック" pitchFamily="34" charset="-128"/>
              </a:defRPr>
            </a:lvl3pPr>
            <a:lvl4pPr marL="1600200" indent="-228600">
              <a:defRPr kumimoji="1">
                <a:solidFill>
                  <a:schemeClr val="tx1"/>
                </a:solidFill>
                <a:latin typeface="Arial" pitchFamily="34" charset="0"/>
                <a:ea typeface="ＭＳ Ｐゴシック" pitchFamily="34" charset="-128"/>
              </a:defRPr>
            </a:lvl4pPr>
            <a:lvl5pPr marL="2057400" indent="-228600">
              <a:defRPr kumimoji="1">
                <a:solidFill>
                  <a:schemeClr val="tx1"/>
                </a:solidFill>
                <a:latin typeface="Arial" pitchFamily="34" charset="0"/>
                <a:ea typeface="ＭＳ Ｐゴシック" pitchFamily="34" charset="-128"/>
              </a:defRPr>
            </a:lvl5pPr>
            <a:lvl6pPr marL="2514600" indent="-228600" fontAlgn="base">
              <a:spcBef>
                <a:spcPct val="0"/>
              </a:spcBef>
              <a:spcAft>
                <a:spcPct val="0"/>
              </a:spcAft>
              <a:defRPr kumimoji="1">
                <a:solidFill>
                  <a:schemeClr val="tx1"/>
                </a:solidFill>
                <a:latin typeface="Arial" pitchFamily="34" charset="0"/>
                <a:ea typeface="ＭＳ Ｐゴシック" pitchFamily="34" charset="-128"/>
              </a:defRPr>
            </a:lvl6pPr>
            <a:lvl7pPr marL="2971800" indent="-228600" fontAlgn="base">
              <a:spcBef>
                <a:spcPct val="0"/>
              </a:spcBef>
              <a:spcAft>
                <a:spcPct val="0"/>
              </a:spcAft>
              <a:defRPr kumimoji="1">
                <a:solidFill>
                  <a:schemeClr val="tx1"/>
                </a:solidFill>
                <a:latin typeface="Arial" pitchFamily="34" charset="0"/>
                <a:ea typeface="ＭＳ Ｐゴシック" pitchFamily="34" charset="-128"/>
              </a:defRPr>
            </a:lvl7pPr>
            <a:lvl8pPr marL="3429000" indent="-228600" fontAlgn="base">
              <a:spcBef>
                <a:spcPct val="0"/>
              </a:spcBef>
              <a:spcAft>
                <a:spcPct val="0"/>
              </a:spcAft>
              <a:defRPr kumimoji="1">
                <a:solidFill>
                  <a:schemeClr val="tx1"/>
                </a:solidFill>
                <a:latin typeface="Arial" pitchFamily="34" charset="0"/>
                <a:ea typeface="ＭＳ Ｐゴシック" pitchFamily="34" charset="-128"/>
              </a:defRPr>
            </a:lvl8pPr>
            <a:lvl9pPr marL="3886200" indent="-228600" fontAlgn="base">
              <a:spcBef>
                <a:spcPct val="0"/>
              </a:spcBef>
              <a:spcAft>
                <a:spcPct val="0"/>
              </a:spcAft>
              <a:defRPr kumimoji="1">
                <a:solidFill>
                  <a:schemeClr val="tx1"/>
                </a:solidFill>
                <a:latin typeface="Arial" pitchFamily="34" charset="0"/>
                <a:ea typeface="ＭＳ Ｐゴシック" pitchFamily="34" charset="-128"/>
              </a:defRPr>
            </a:lvl9pPr>
          </a:lstStyle>
          <a:p>
            <a:r>
              <a:rPr lang="en-US" altLang="ja-JP" sz="1600">
                <a:solidFill>
                  <a:srgbClr val="000000"/>
                </a:solidFill>
                <a:latin typeface="Arial Narrow" pitchFamily="34" charset="0"/>
              </a:rPr>
              <a:t>2. Conceptualizing</a:t>
            </a:r>
          </a:p>
        </p:txBody>
      </p:sp>
      <p:sp>
        <p:nvSpPr>
          <p:cNvPr id="977980" name="Rectangle 60"/>
          <p:cNvSpPr>
            <a:spLocks noChangeArrowheads="1"/>
          </p:cNvSpPr>
          <p:nvPr/>
        </p:nvSpPr>
        <p:spPr bwMode="auto">
          <a:xfrm>
            <a:off x="6357938" y="5286375"/>
            <a:ext cx="1857375"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713" tIns="45356" rIns="90713" bIns="45356" anchor="ctr"/>
          <a:lstStyle>
            <a:lvl1pPr marL="173038" indent="-173038">
              <a:defRPr kumimoji="1">
                <a:solidFill>
                  <a:schemeClr val="tx1"/>
                </a:solidFill>
                <a:latin typeface="Arial" pitchFamily="34" charset="0"/>
                <a:ea typeface="ＭＳ Ｐゴシック" pitchFamily="34" charset="-128"/>
              </a:defRPr>
            </a:lvl1pPr>
            <a:lvl2pPr marL="742950" indent="-285750">
              <a:defRPr kumimoji="1">
                <a:solidFill>
                  <a:schemeClr val="tx1"/>
                </a:solidFill>
                <a:latin typeface="Arial" pitchFamily="34" charset="0"/>
                <a:ea typeface="ＭＳ Ｐゴシック" pitchFamily="34" charset="-128"/>
              </a:defRPr>
            </a:lvl2pPr>
            <a:lvl3pPr marL="1143000" indent="-228600">
              <a:defRPr kumimoji="1">
                <a:solidFill>
                  <a:schemeClr val="tx1"/>
                </a:solidFill>
                <a:latin typeface="Arial" pitchFamily="34" charset="0"/>
                <a:ea typeface="ＭＳ Ｐゴシック" pitchFamily="34" charset="-128"/>
              </a:defRPr>
            </a:lvl3pPr>
            <a:lvl4pPr marL="1600200" indent="-228600">
              <a:defRPr kumimoji="1">
                <a:solidFill>
                  <a:schemeClr val="tx1"/>
                </a:solidFill>
                <a:latin typeface="Arial" pitchFamily="34" charset="0"/>
                <a:ea typeface="ＭＳ Ｐゴシック" pitchFamily="34" charset="-128"/>
              </a:defRPr>
            </a:lvl4pPr>
            <a:lvl5pPr marL="2057400" indent="-228600">
              <a:defRPr kumimoji="1">
                <a:solidFill>
                  <a:schemeClr val="tx1"/>
                </a:solidFill>
                <a:latin typeface="Arial" pitchFamily="34" charset="0"/>
                <a:ea typeface="ＭＳ Ｐゴシック" pitchFamily="34" charset="-128"/>
              </a:defRPr>
            </a:lvl5pPr>
            <a:lvl6pPr marL="2514600" indent="-228600" fontAlgn="base">
              <a:spcBef>
                <a:spcPct val="0"/>
              </a:spcBef>
              <a:spcAft>
                <a:spcPct val="0"/>
              </a:spcAft>
              <a:defRPr kumimoji="1">
                <a:solidFill>
                  <a:schemeClr val="tx1"/>
                </a:solidFill>
                <a:latin typeface="Arial" pitchFamily="34" charset="0"/>
                <a:ea typeface="ＭＳ Ｐゴシック" pitchFamily="34" charset="-128"/>
              </a:defRPr>
            </a:lvl6pPr>
            <a:lvl7pPr marL="2971800" indent="-228600" fontAlgn="base">
              <a:spcBef>
                <a:spcPct val="0"/>
              </a:spcBef>
              <a:spcAft>
                <a:spcPct val="0"/>
              </a:spcAft>
              <a:defRPr kumimoji="1">
                <a:solidFill>
                  <a:schemeClr val="tx1"/>
                </a:solidFill>
                <a:latin typeface="Arial" pitchFamily="34" charset="0"/>
                <a:ea typeface="ＭＳ Ｐゴシック" pitchFamily="34" charset="-128"/>
              </a:defRPr>
            </a:lvl7pPr>
            <a:lvl8pPr marL="3429000" indent="-228600" fontAlgn="base">
              <a:spcBef>
                <a:spcPct val="0"/>
              </a:spcBef>
              <a:spcAft>
                <a:spcPct val="0"/>
              </a:spcAft>
              <a:defRPr kumimoji="1">
                <a:solidFill>
                  <a:schemeClr val="tx1"/>
                </a:solidFill>
                <a:latin typeface="Arial" pitchFamily="34" charset="0"/>
                <a:ea typeface="ＭＳ Ｐゴシック" pitchFamily="34" charset="-128"/>
              </a:defRPr>
            </a:lvl8pPr>
            <a:lvl9pPr marL="3886200" indent="-228600" fontAlgn="base">
              <a:spcBef>
                <a:spcPct val="0"/>
              </a:spcBef>
              <a:spcAft>
                <a:spcPct val="0"/>
              </a:spcAft>
              <a:defRPr kumimoji="1">
                <a:solidFill>
                  <a:schemeClr val="tx1"/>
                </a:solidFill>
                <a:latin typeface="Arial" pitchFamily="34" charset="0"/>
                <a:ea typeface="ＭＳ Ｐゴシック" pitchFamily="34" charset="-128"/>
              </a:defRPr>
            </a:lvl9pPr>
          </a:lstStyle>
          <a:p>
            <a:r>
              <a:rPr lang="en-US" altLang="ja-JP" sz="1600">
                <a:solidFill>
                  <a:srgbClr val="000000"/>
                </a:solidFill>
                <a:latin typeface="Arial Narrow" pitchFamily="34" charset="0"/>
              </a:rPr>
              <a:t>3. Coordinating &amp;</a:t>
            </a:r>
          </a:p>
          <a:p>
            <a:r>
              <a:rPr lang="en-US" altLang="ja-JP" sz="1600">
                <a:solidFill>
                  <a:srgbClr val="000000"/>
                </a:solidFill>
                <a:latin typeface="Arial Narrow" pitchFamily="34" charset="0"/>
              </a:rPr>
              <a:t>	planning</a:t>
            </a:r>
          </a:p>
        </p:txBody>
      </p:sp>
      <p:sp>
        <p:nvSpPr>
          <p:cNvPr id="977981" name="Rectangle 61"/>
          <p:cNvSpPr>
            <a:spLocks noChangeArrowheads="1"/>
          </p:cNvSpPr>
          <p:nvPr/>
        </p:nvSpPr>
        <p:spPr bwMode="auto">
          <a:xfrm>
            <a:off x="3786188" y="6286500"/>
            <a:ext cx="1857375"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713" tIns="45356" rIns="90713" bIns="45356" anchor="ctr"/>
          <a:lstStyle>
            <a:lvl1pPr marL="173038" indent="-173038">
              <a:defRPr kumimoji="1">
                <a:solidFill>
                  <a:schemeClr val="tx1"/>
                </a:solidFill>
                <a:latin typeface="Arial" pitchFamily="34" charset="0"/>
                <a:ea typeface="ＭＳ Ｐゴシック" pitchFamily="34" charset="-128"/>
              </a:defRPr>
            </a:lvl1pPr>
            <a:lvl2pPr marL="742950" indent="-285750">
              <a:defRPr kumimoji="1">
                <a:solidFill>
                  <a:schemeClr val="tx1"/>
                </a:solidFill>
                <a:latin typeface="Arial" pitchFamily="34" charset="0"/>
                <a:ea typeface="ＭＳ Ｐゴシック" pitchFamily="34" charset="-128"/>
              </a:defRPr>
            </a:lvl2pPr>
            <a:lvl3pPr marL="1143000" indent="-228600">
              <a:defRPr kumimoji="1">
                <a:solidFill>
                  <a:schemeClr val="tx1"/>
                </a:solidFill>
                <a:latin typeface="Arial" pitchFamily="34" charset="0"/>
                <a:ea typeface="ＭＳ Ｐゴシック" pitchFamily="34" charset="-128"/>
              </a:defRPr>
            </a:lvl3pPr>
            <a:lvl4pPr marL="1600200" indent="-228600">
              <a:defRPr kumimoji="1">
                <a:solidFill>
                  <a:schemeClr val="tx1"/>
                </a:solidFill>
                <a:latin typeface="Arial" pitchFamily="34" charset="0"/>
                <a:ea typeface="ＭＳ Ｐゴシック" pitchFamily="34" charset="-128"/>
              </a:defRPr>
            </a:lvl4pPr>
            <a:lvl5pPr marL="2057400" indent="-228600">
              <a:defRPr kumimoji="1">
                <a:solidFill>
                  <a:schemeClr val="tx1"/>
                </a:solidFill>
                <a:latin typeface="Arial" pitchFamily="34" charset="0"/>
                <a:ea typeface="ＭＳ Ｐゴシック" pitchFamily="34" charset="-128"/>
              </a:defRPr>
            </a:lvl5pPr>
            <a:lvl6pPr marL="2514600" indent="-228600" fontAlgn="base">
              <a:spcBef>
                <a:spcPct val="0"/>
              </a:spcBef>
              <a:spcAft>
                <a:spcPct val="0"/>
              </a:spcAft>
              <a:defRPr kumimoji="1">
                <a:solidFill>
                  <a:schemeClr val="tx1"/>
                </a:solidFill>
                <a:latin typeface="Arial" pitchFamily="34" charset="0"/>
                <a:ea typeface="ＭＳ Ｐゴシック" pitchFamily="34" charset="-128"/>
              </a:defRPr>
            </a:lvl6pPr>
            <a:lvl7pPr marL="2971800" indent="-228600" fontAlgn="base">
              <a:spcBef>
                <a:spcPct val="0"/>
              </a:spcBef>
              <a:spcAft>
                <a:spcPct val="0"/>
              </a:spcAft>
              <a:defRPr kumimoji="1">
                <a:solidFill>
                  <a:schemeClr val="tx1"/>
                </a:solidFill>
                <a:latin typeface="Arial" pitchFamily="34" charset="0"/>
                <a:ea typeface="ＭＳ Ｐゴシック" pitchFamily="34" charset="-128"/>
              </a:defRPr>
            </a:lvl7pPr>
            <a:lvl8pPr marL="3429000" indent="-228600" fontAlgn="base">
              <a:spcBef>
                <a:spcPct val="0"/>
              </a:spcBef>
              <a:spcAft>
                <a:spcPct val="0"/>
              </a:spcAft>
              <a:defRPr kumimoji="1">
                <a:solidFill>
                  <a:schemeClr val="tx1"/>
                </a:solidFill>
                <a:latin typeface="Arial" pitchFamily="34" charset="0"/>
                <a:ea typeface="ＭＳ Ｐゴシック" pitchFamily="34" charset="-128"/>
              </a:defRPr>
            </a:lvl8pPr>
            <a:lvl9pPr marL="3886200" indent="-228600" fontAlgn="base">
              <a:spcBef>
                <a:spcPct val="0"/>
              </a:spcBef>
              <a:spcAft>
                <a:spcPct val="0"/>
              </a:spcAft>
              <a:defRPr kumimoji="1">
                <a:solidFill>
                  <a:schemeClr val="tx1"/>
                </a:solidFill>
                <a:latin typeface="Arial" pitchFamily="34" charset="0"/>
                <a:ea typeface="ＭＳ Ｐゴシック" pitchFamily="34" charset="-128"/>
              </a:defRPr>
            </a:lvl9pPr>
          </a:lstStyle>
          <a:p>
            <a:r>
              <a:rPr lang="en-US" altLang="ja-JP" sz="1600">
                <a:solidFill>
                  <a:srgbClr val="000000"/>
                </a:solidFill>
                <a:latin typeface="Arial Narrow" pitchFamily="34" charset="0"/>
              </a:rPr>
              <a:t>4. Implementing,</a:t>
            </a:r>
          </a:p>
          <a:p>
            <a:r>
              <a:rPr lang="en-US" altLang="ja-JP" sz="1600">
                <a:solidFill>
                  <a:srgbClr val="000000"/>
                </a:solidFill>
                <a:latin typeface="Arial Narrow" pitchFamily="34" charset="0"/>
              </a:rPr>
              <a:t>	monitoring &amp; evaluating</a:t>
            </a:r>
          </a:p>
        </p:txBody>
      </p:sp>
      <p:sp>
        <p:nvSpPr>
          <p:cNvPr id="977982" name="Rectangle 62"/>
          <p:cNvSpPr>
            <a:spLocks noChangeArrowheads="1"/>
          </p:cNvSpPr>
          <p:nvPr/>
        </p:nvSpPr>
        <p:spPr bwMode="auto">
          <a:xfrm>
            <a:off x="2073275" y="4643438"/>
            <a:ext cx="1855788" cy="78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713" tIns="45356" rIns="90713" bIns="45356" anchor="ctr"/>
          <a:lstStyle>
            <a:lvl1pPr marL="173038" indent="-173038">
              <a:defRPr kumimoji="1">
                <a:solidFill>
                  <a:schemeClr val="tx1"/>
                </a:solidFill>
                <a:latin typeface="Arial" pitchFamily="34" charset="0"/>
                <a:ea typeface="ＭＳ Ｐゴシック" pitchFamily="34" charset="-128"/>
              </a:defRPr>
            </a:lvl1pPr>
            <a:lvl2pPr marL="742950" indent="-285750">
              <a:defRPr kumimoji="1">
                <a:solidFill>
                  <a:schemeClr val="tx1"/>
                </a:solidFill>
                <a:latin typeface="Arial" pitchFamily="34" charset="0"/>
                <a:ea typeface="ＭＳ Ｐゴシック" pitchFamily="34" charset="-128"/>
              </a:defRPr>
            </a:lvl2pPr>
            <a:lvl3pPr marL="1143000" indent="-228600">
              <a:defRPr kumimoji="1">
                <a:solidFill>
                  <a:schemeClr val="tx1"/>
                </a:solidFill>
                <a:latin typeface="Arial" pitchFamily="34" charset="0"/>
                <a:ea typeface="ＭＳ Ｐゴシック" pitchFamily="34" charset="-128"/>
              </a:defRPr>
            </a:lvl3pPr>
            <a:lvl4pPr marL="1600200" indent="-228600">
              <a:defRPr kumimoji="1">
                <a:solidFill>
                  <a:schemeClr val="tx1"/>
                </a:solidFill>
                <a:latin typeface="Arial" pitchFamily="34" charset="0"/>
                <a:ea typeface="ＭＳ Ｐゴシック" pitchFamily="34" charset="-128"/>
              </a:defRPr>
            </a:lvl4pPr>
            <a:lvl5pPr marL="2057400" indent="-228600">
              <a:defRPr kumimoji="1">
                <a:solidFill>
                  <a:schemeClr val="tx1"/>
                </a:solidFill>
                <a:latin typeface="Arial" pitchFamily="34" charset="0"/>
                <a:ea typeface="ＭＳ Ｐゴシック" pitchFamily="34" charset="-128"/>
              </a:defRPr>
            </a:lvl5pPr>
            <a:lvl6pPr marL="2514600" indent="-228600" fontAlgn="base">
              <a:spcBef>
                <a:spcPct val="0"/>
              </a:spcBef>
              <a:spcAft>
                <a:spcPct val="0"/>
              </a:spcAft>
              <a:defRPr kumimoji="1">
                <a:solidFill>
                  <a:schemeClr val="tx1"/>
                </a:solidFill>
                <a:latin typeface="Arial" pitchFamily="34" charset="0"/>
                <a:ea typeface="ＭＳ Ｐゴシック" pitchFamily="34" charset="-128"/>
              </a:defRPr>
            </a:lvl6pPr>
            <a:lvl7pPr marL="2971800" indent="-228600" fontAlgn="base">
              <a:spcBef>
                <a:spcPct val="0"/>
              </a:spcBef>
              <a:spcAft>
                <a:spcPct val="0"/>
              </a:spcAft>
              <a:defRPr kumimoji="1">
                <a:solidFill>
                  <a:schemeClr val="tx1"/>
                </a:solidFill>
                <a:latin typeface="Arial" pitchFamily="34" charset="0"/>
                <a:ea typeface="ＭＳ Ｐゴシック" pitchFamily="34" charset="-128"/>
              </a:defRPr>
            </a:lvl7pPr>
            <a:lvl8pPr marL="3429000" indent="-228600" fontAlgn="base">
              <a:spcBef>
                <a:spcPct val="0"/>
              </a:spcBef>
              <a:spcAft>
                <a:spcPct val="0"/>
              </a:spcAft>
              <a:defRPr kumimoji="1">
                <a:solidFill>
                  <a:schemeClr val="tx1"/>
                </a:solidFill>
                <a:latin typeface="Arial" pitchFamily="34" charset="0"/>
                <a:ea typeface="ＭＳ Ｐゴシック" pitchFamily="34" charset="-128"/>
              </a:defRPr>
            </a:lvl8pPr>
            <a:lvl9pPr marL="3886200" indent="-228600" fontAlgn="base">
              <a:spcBef>
                <a:spcPct val="0"/>
              </a:spcBef>
              <a:spcAft>
                <a:spcPct val="0"/>
              </a:spcAft>
              <a:defRPr kumimoji="1">
                <a:solidFill>
                  <a:schemeClr val="tx1"/>
                </a:solidFill>
                <a:latin typeface="Arial" pitchFamily="34" charset="0"/>
                <a:ea typeface="ＭＳ Ｐゴシック" pitchFamily="34" charset="-128"/>
              </a:defRPr>
            </a:lvl9pPr>
          </a:lstStyle>
          <a:p>
            <a:r>
              <a:rPr lang="en-US" altLang="ja-JP" sz="1600" dirty="0">
                <a:solidFill>
                  <a:srgbClr val="000000"/>
                </a:solidFill>
                <a:latin typeface="Arial Narrow" pitchFamily="34" charset="0"/>
              </a:rPr>
              <a:t>5.	Recognizing &amp;</a:t>
            </a:r>
          </a:p>
          <a:p>
            <a:r>
              <a:rPr lang="en-US" altLang="ja-JP" sz="1600" dirty="0">
                <a:solidFill>
                  <a:srgbClr val="000000"/>
                </a:solidFill>
                <a:latin typeface="Arial Narrow" pitchFamily="34" charset="0"/>
              </a:rPr>
              <a:t>	identifying</a:t>
            </a:r>
          </a:p>
        </p:txBody>
      </p:sp>
      <p:sp>
        <p:nvSpPr>
          <p:cNvPr id="56" name="WordArt 55"/>
          <p:cNvSpPr>
            <a:spLocks noChangeArrowheads="1" noChangeShapeType="1" noTextEdit="1"/>
          </p:cNvSpPr>
          <p:nvPr/>
        </p:nvSpPr>
        <p:spPr bwMode="auto">
          <a:xfrm>
            <a:off x="214313" y="214313"/>
            <a:ext cx="8715375" cy="498475"/>
          </a:xfrm>
          <a:prstGeom prst="rect">
            <a:avLst/>
          </a:prstGeom>
        </p:spPr>
        <p:txBody>
          <a:bodyPr wrap="none" fromWordArt="1">
            <a:prstTxWarp prst="textPlain">
              <a:avLst>
                <a:gd name="adj" fmla="val 50000"/>
              </a:avLst>
            </a:prstTxWarp>
          </a:bodyPr>
          <a:lstStyle/>
          <a:p>
            <a:pPr algn="ctr"/>
            <a:r>
              <a:rPr lang="en-US" b="1" kern="10" dirty="0" smtClean="0">
                <a:ln w="25400">
                  <a:solidFill>
                    <a:srgbClr val="3366CC"/>
                  </a:solidFill>
                  <a:round/>
                  <a:headEnd/>
                  <a:tailEnd/>
                </a:ln>
                <a:gradFill rotWithShape="1">
                  <a:gsLst>
                    <a:gs pos="0">
                      <a:srgbClr val="3366CC">
                        <a:alpha val="50000"/>
                      </a:srgbClr>
                    </a:gs>
                    <a:gs pos="100000">
                      <a:srgbClr val="FFFFFF"/>
                    </a:gs>
                  </a:gsLst>
                  <a:lin ang="0" scaled="1"/>
                </a:gradFill>
                <a:latin typeface="Arial"/>
                <a:cs typeface="Arial"/>
              </a:rPr>
              <a:t>      </a:t>
            </a:r>
            <a:r>
              <a:rPr lang="en-US" dirty="0">
                <a:solidFill>
                  <a:srgbClr val="FF0000"/>
                </a:solidFill>
              </a:rPr>
              <a:t>IWRM Process in Basins</a:t>
            </a:r>
            <a:r>
              <a:rPr lang="en-US" b="1" kern="10" dirty="0" smtClean="0">
                <a:ln w="25400">
                  <a:solidFill>
                    <a:srgbClr val="3366CC"/>
                  </a:solidFill>
                  <a:round/>
                  <a:headEnd/>
                  <a:tailEnd/>
                </a:ln>
                <a:gradFill rotWithShape="1">
                  <a:gsLst>
                    <a:gs pos="0">
                      <a:srgbClr val="3366CC">
                        <a:alpha val="50000"/>
                      </a:srgbClr>
                    </a:gs>
                    <a:gs pos="100000">
                      <a:srgbClr val="FFFFFF"/>
                    </a:gs>
                  </a:gsLst>
                  <a:lin ang="0" scaled="1"/>
                </a:gradFill>
                <a:latin typeface="Arial"/>
                <a:cs typeface="Arial"/>
              </a:rPr>
              <a:t>             </a:t>
            </a:r>
            <a:endParaRPr lang="en-US" b="1" kern="10" dirty="0">
              <a:ln w="25400">
                <a:solidFill>
                  <a:srgbClr val="3366CC"/>
                </a:solidFill>
                <a:round/>
                <a:headEnd/>
                <a:tailEnd/>
              </a:ln>
              <a:gradFill rotWithShape="1">
                <a:gsLst>
                  <a:gs pos="0">
                    <a:srgbClr val="3366CC">
                      <a:alpha val="50000"/>
                    </a:srgbClr>
                  </a:gs>
                  <a:gs pos="100000">
                    <a:srgbClr val="FFFFFF"/>
                  </a:gs>
                </a:gsLst>
                <a:lin ang="0" scaled="1"/>
              </a:gradFill>
              <a:latin typeface="Arial"/>
              <a:cs typeface="Arial"/>
            </a:endParaRPr>
          </a:p>
        </p:txBody>
      </p:sp>
      <p:pic>
        <p:nvPicPr>
          <p:cNvPr id="5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36585" y="112908"/>
            <a:ext cx="2129102" cy="26307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8" name="AutoShape 17"/>
          <p:cNvSpPr>
            <a:spLocks noChangeArrowheads="1"/>
          </p:cNvSpPr>
          <p:nvPr/>
        </p:nvSpPr>
        <p:spPr bwMode="auto">
          <a:xfrm>
            <a:off x="785813" y="1212850"/>
            <a:ext cx="761206" cy="4859338"/>
          </a:xfrm>
          <a:prstGeom prst="upArrow">
            <a:avLst>
              <a:gd name="adj1" fmla="val 63639"/>
              <a:gd name="adj2" fmla="val 79241"/>
            </a:avLst>
          </a:prstGeom>
          <a:solidFill>
            <a:schemeClr val="bg1"/>
          </a:solidFill>
          <a:ln w="9525">
            <a:solidFill>
              <a:schemeClr val="tx1"/>
            </a:solidFill>
            <a:miter lim="800000"/>
            <a:headEnd/>
            <a:tailEnd/>
          </a:ln>
        </p:spPr>
        <p:txBody>
          <a:bodyPr vert="vert270" wrap="none" lIns="90713" tIns="45356" rIns="90713" bIns="45356" anchor="ctr"/>
          <a:lstStyle>
            <a:lvl1pPr>
              <a:defRPr kumimoji="1">
                <a:solidFill>
                  <a:schemeClr val="tx1"/>
                </a:solidFill>
                <a:latin typeface="Arial" pitchFamily="34" charset="0"/>
                <a:ea typeface="ＭＳ Ｐゴシック" pitchFamily="34" charset="-128"/>
              </a:defRPr>
            </a:lvl1pPr>
            <a:lvl2pPr marL="742950" indent="-285750">
              <a:defRPr kumimoji="1">
                <a:solidFill>
                  <a:schemeClr val="tx1"/>
                </a:solidFill>
                <a:latin typeface="Arial" pitchFamily="34" charset="0"/>
                <a:ea typeface="ＭＳ Ｐゴシック" pitchFamily="34" charset="-128"/>
              </a:defRPr>
            </a:lvl2pPr>
            <a:lvl3pPr marL="1143000" indent="-228600">
              <a:defRPr kumimoji="1">
                <a:solidFill>
                  <a:schemeClr val="tx1"/>
                </a:solidFill>
                <a:latin typeface="Arial" pitchFamily="34" charset="0"/>
                <a:ea typeface="ＭＳ Ｐゴシック" pitchFamily="34" charset="-128"/>
              </a:defRPr>
            </a:lvl3pPr>
            <a:lvl4pPr marL="1600200" indent="-228600">
              <a:defRPr kumimoji="1">
                <a:solidFill>
                  <a:schemeClr val="tx1"/>
                </a:solidFill>
                <a:latin typeface="Arial" pitchFamily="34" charset="0"/>
                <a:ea typeface="ＭＳ Ｐゴシック" pitchFamily="34" charset="-128"/>
              </a:defRPr>
            </a:lvl4pPr>
            <a:lvl5pPr marL="2057400" indent="-228600">
              <a:defRPr kumimoji="1">
                <a:solidFill>
                  <a:schemeClr val="tx1"/>
                </a:solidFill>
                <a:latin typeface="Arial" pitchFamily="34" charset="0"/>
                <a:ea typeface="ＭＳ Ｐゴシック" pitchFamily="34" charset="-128"/>
              </a:defRPr>
            </a:lvl5pPr>
            <a:lvl6pPr marL="2514600" indent="-228600" fontAlgn="base">
              <a:spcBef>
                <a:spcPct val="0"/>
              </a:spcBef>
              <a:spcAft>
                <a:spcPct val="0"/>
              </a:spcAft>
              <a:defRPr kumimoji="1">
                <a:solidFill>
                  <a:schemeClr val="tx1"/>
                </a:solidFill>
                <a:latin typeface="Arial" pitchFamily="34" charset="0"/>
                <a:ea typeface="ＭＳ Ｐゴシック" pitchFamily="34" charset="-128"/>
              </a:defRPr>
            </a:lvl6pPr>
            <a:lvl7pPr marL="2971800" indent="-228600" fontAlgn="base">
              <a:spcBef>
                <a:spcPct val="0"/>
              </a:spcBef>
              <a:spcAft>
                <a:spcPct val="0"/>
              </a:spcAft>
              <a:defRPr kumimoji="1">
                <a:solidFill>
                  <a:schemeClr val="tx1"/>
                </a:solidFill>
                <a:latin typeface="Arial" pitchFamily="34" charset="0"/>
                <a:ea typeface="ＭＳ Ｐゴシック" pitchFamily="34" charset="-128"/>
              </a:defRPr>
            </a:lvl7pPr>
            <a:lvl8pPr marL="3429000" indent="-228600" fontAlgn="base">
              <a:spcBef>
                <a:spcPct val="0"/>
              </a:spcBef>
              <a:spcAft>
                <a:spcPct val="0"/>
              </a:spcAft>
              <a:defRPr kumimoji="1">
                <a:solidFill>
                  <a:schemeClr val="tx1"/>
                </a:solidFill>
                <a:latin typeface="Arial" pitchFamily="34" charset="0"/>
                <a:ea typeface="ＭＳ Ｐゴシック" pitchFamily="34" charset="-128"/>
              </a:defRPr>
            </a:lvl8pPr>
            <a:lvl9pPr marL="3886200" indent="-228600" fontAlgn="base">
              <a:spcBef>
                <a:spcPct val="0"/>
              </a:spcBef>
              <a:spcAft>
                <a:spcPct val="0"/>
              </a:spcAft>
              <a:defRPr kumimoji="1">
                <a:solidFill>
                  <a:schemeClr val="tx1"/>
                </a:solidFill>
                <a:latin typeface="Arial" pitchFamily="34" charset="0"/>
                <a:ea typeface="ＭＳ Ｐゴシック" pitchFamily="34" charset="-128"/>
              </a:defRPr>
            </a:lvl9pPr>
          </a:lstStyle>
          <a:p>
            <a:r>
              <a:rPr lang="en-US" altLang="ja-JP" sz="2000" b="1" dirty="0" smtClean="0">
                <a:solidFill>
                  <a:srgbClr val="00B050"/>
                </a:solidFill>
                <a:ea typeface="HGP明朝E" pitchFamily="18" charset="-128"/>
              </a:rPr>
              <a:t>Road map for investment program</a:t>
            </a:r>
            <a:endParaRPr lang="ja-JP" altLang="en-US" sz="2000" b="1" dirty="0">
              <a:solidFill>
                <a:srgbClr val="00B050"/>
              </a:solidFill>
              <a:ea typeface="HGP明朝E" pitchFamily="18" charset="-128"/>
            </a:endParaRPr>
          </a:p>
        </p:txBody>
      </p:sp>
      <p:sp>
        <p:nvSpPr>
          <p:cNvPr id="59" name="AutoShape 17"/>
          <p:cNvSpPr>
            <a:spLocks noChangeArrowheads="1"/>
          </p:cNvSpPr>
          <p:nvPr/>
        </p:nvSpPr>
        <p:spPr bwMode="auto">
          <a:xfrm>
            <a:off x="324148" y="4921250"/>
            <a:ext cx="571500" cy="1128011"/>
          </a:xfrm>
          <a:prstGeom prst="upArrow">
            <a:avLst>
              <a:gd name="adj1" fmla="val 63639"/>
              <a:gd name="adj2" fmla="val 79241"/>
            </a:avLst>
          </a:prstGeom>
          <a:solidFill>
            <a:schemeClr val="bg1"/>
          </a:solidFill>
          <a:ln w="9525">
            <a:solidFill>
              <a:schemeClr val="tx1"/>
            </a:solidFill>
            <a:miter lim="800000"/>
            <a:headEnd/>
            <a:tailEnd/>
          </a:ln>
        </p:spPr>
        <p:txBody>
          <a:bodyPr vert="vert270" wrap="none" lIns="90713" tIns="45356" rIns="90713" bIns="45356" anchor="ctr"/>
          <a:lstStyle>
            <a:lvl1pPr>
              <a:defRPr kumimoji="1">
                <a:solidFill>
                  <a:schemeClr val="tx1"/>
                </a:solidFill>
                <a:latin typeface="Arial" pitchFamily="34" charset="0"/>
                <a:ea typeface="ＭＳ Ｐゴシック" pitchFamily="34" charset="-128"/>
              </a:defRPr>
            </a:lvl1pPr>
            <a:lvl2pPr marL="742950" indent="-285750">
              <a:defRPr kumimoji="1">
                <a:solidFill>
                  <a:schemeClr val="tx1"/>
                </a:solidFill>
                <a:latin typeface="Arial" pitchFamily="34" charset="0"/>
                <a:ea typeface="ＭＳ Ｐゴシック" pitchFamily="34" charset="-128"/>
              </a:defRPr>
            </a:lvl2pPr>
            <a:lvl3pPr marL="1143000" indent="-228600">
              <a:defRPr kumimoji="1">
                <a:solidFill>
                  <a:schemeClr val="tx1"/>
                </a:solidFill>
                <a:latin typeface="Arial" pitchFamily="34" charset="0"/>
                <a:ea typeface="ＭＳ Ｐゴシック" pitchFamily="34" charset="-128"/>
              </a:defRPr>
            </a:lvl3pPr>
            <a:lvl4pPr marL="1600200" indent="-228600">
              <a:defRPr kumimoji="1">
                <a:solidFill>
                  <a:schemeClr val="tx1"/>
                </a:solidFill>
                <a:latin typeface="Arial" pitchFamily="34" charset="0"/>
                <a:ea typeface="ＭＳ Ｐゴシック" pitchFamily="34" charset="-128"/>
              </a:defRPr>
            </a:lvl4pPr>
            <a:lvl5pPr marL="2057400" indent="-228600">
              <a:defRPr kumimoji="1">
                <a:solidFill>
                  <a:schemeClr val="tx1"/>
                </a:solidFill>
                <a:latin typeface="Arial" pitchFamily="34" charset="0"/>
                <a:ea typeface="ＭＳ Ｐゴシック" pitchFamily="34" charset="-128"/>
              </a:defRPr>
            </a:lvl5pPr>
            <a:lvl6pPr marL="2514600" indent="-228600" fontAlgn="base">
              <a:spcBef>
                <a:spcPct val="0"/>
              </a:spcBef>
              <a:spcAft>
                <a:spcPct val="0"/>
              </a:spcAft>
              <a:defRPr kumimoji="1">
                <a:solidFill>
                  <a:schemeClr val="tx1"/>
                </a:solidFill>
                <a:latin typeface="Arial" pitchFamily="34" charset="0"/>
                <a:ea typeface="ＭＳ Ｐゴシック" pitchFamily="34" charset="-128"/>
              </a:defRPr>
            </a:lvl6pPr>
            <a:lvl7pPr marL="2971800" indent="-228600" fontAlgn="base">
              <a:spcBef>
                <a:spcPct val="0"/>
              </a:spcBef>
              <a:spcAft>
                <a:spcPct val="0"/>
              </a:spcAft>
              <a:defRPr kumimoji="1">
                <a:solidFill>
                  <a:schemeClr val="tx1"/>
                </a:solidFill>
                <a:latin typeface="Arial" pitchFamily="34" charset="0"/>
                <a:ea typeface="ＭＳ Ｐゴシック" pitchFamily="34" charset="-128"/>
              </a:defRPr>
            </a:lvl7pPr>
            <a:lvl8pPr marL="3429000" indent="-228600" fontAlgn="base">
              <a:spcBef>
                <a:spcPct val="0"/>
              </a:spcBef>
              <a:spcAft>
                <a:spcPct val="0"/>
              </a:spcAft>
              <a:defRPr kumimoji="1">
                <a:solidFill>
                  <a:schemeClr val="tx1"/>
                </a:solidFill>
                <a:latin typeface="Arial" pitchFamily="34" charset="0"/>
                <a:ea typeface="ＭＳ Ｐゴシック" pitchFamily="34" charset="-128"/>
              </a:defRPr>
            </a:lvl8pPr>
            <a:lvl9pPr marL="3886200" indent="-228600" fontAlgn="base">
              <a:spcBef>
                <a:spcPct val="0"/>
              </a:spcBef>
              <a:spcAft>
                <a:spcPct val="0"/>
              </a:spcAft>
              <a:defRPr kumimoji="1">
                <a:solidFill>
                  <a:schemeClr val="tx1"/>
                </a:solidFill>
                <a:latin typeface="Arial" pitchFamily="34" charset="0"/>
                <a:ea typeface="ＭＳ Ｐゴシック" pitchFamily="34" charset="-128"/>
              </a:defRPr>
            </a:lvl9pPr>
          </a:lstStyle>
          <a:p>
            <a:endParaRPr lang="ja-JP" altLang="en-US" b="1" dirty="0">
              <a:solidFill>
                <a:srgbClr val="00B050"/>
              </a:solidFill>
              <a:ea typeface="HGP明朝E" pitchFamily="18" charset="-128"/>
            </a:endParaRPr>
          </a:p>
        </p:txBody>
      </p:sp>
      <p:sp>
        <p:nvSpPr>
          <p:cNvPr id="60" name="TextBox 59"/>
          <p:cNvSpPr txBox="1"/>
          <p:nvPr/>
        </p:nvSpPr>
        <p:spPr>
          <a:xfrm>
            <a:off x="433983" y="3513931"/>
            <a:ext cx="492443" cy="1350963"/>
          </a:xfrm>
          <a:prstGeom prst="rect">
            <a:avLst/>
          </a:prstGeom>
          <a:noFill/>
        </p:spPr>
        <p:txBody>
          <a:bodyPr vert="vert270" wrap="square" rtlCol="0">
            <a:spAutoFit/>
          </a:bodyPr>
          <a:lstStyle/>
          <a:p>
            <a:r>
              <a:rPr lang="en-US" sz="2000" b="1" dirty="0" smtClean="0">
                <a:solidFill>
                  <a:schemeClr val="bg2">
                    <a:lumMod val="25000"/>
                  </a:schemeClr>
                </a:solidFill>
                <a:latin typeface="Arial" panose="020B0604020202020204" pitchFamily="34" charset="0"/>
                <a:cs typeface="Arial" panose="020B0604020202020204" pitchFamily="34" charset="0"/>
              </a:rPr>
              <a:t>Project</a:t>
            </a:r>
            <a:endParaRPr lang="en-US" sz="2000" b="1" dirty="0">
              <a:solidFill>
                <a:schemeClr val="bg2">
                  <a:lumMod val="25000"/>
                </a:schemeClr>
              </a:solidFill>
              <a:latin typeface="Arial" panose="020B0604020202020204" pitchFamily="34" charset="0"/>
              <a:cs typeface="Arial" panose="020B0604020202020204" pitchFamily="34" charset="0"/>
            </a:endParaRPr>
          </a:p>
        </p:txBody>
      </p:sp>
      <p:sp>
        <p:nvSpPr>
          <p:cNvPr id="61" name="TextBox 60"/>
          <p:cNvSpPr txBox="1"/>
          <p:nvPr/>
        </p:nvSpPr>
        <p:spPr>
          <a:xfrm>
            <a:off x="2547681" y="1028184"/>
            <a:ext cx="3965446" cy="400110"/>
          </a:xfrm>
          <a:prstGeom prst="rect">
            <a:avLst/>
          </a:prstGeom>
          <a:noFill/>
        </p:spPr>
        <p:txBody>
          <a:bodyPr wrap="square" rtlCol="0">
            <a:spAutoFit/>
          </a:bodyPr>
          <a:lstStyle/>
          <a:p>
            <a:pPr algn="ctr"/>
            <a:r>
              <a:rPr lang="en-US" sz="2000" i="1" dirty="0" smtClean="0">
                <a:solidFill>
                  <a:srgbClr val="00B050"/>
                </a:solidFill>
                <a:latin typeface="Arial" panose="020B0604020202020204" pitchFamily="34" charset="0"/>
                <a:cs typeface="Arial" panose="020B0604020202020204" pitchFamily="34" charset="0"/>
              </a:rPr>
              <a:t>Finding </a:t>
            </a:r>
            <a:r>
              <a:rPr lang="en-US" sz="2000" b="1" i="1" dirty="0" smtClean="0">
                <a:solidFill>
                  <a:srgbClr val="00B050"/>
                </a:solidFill>
                <a:latin typeface="Arial" panose="020B0604020202020204" pitchFamily="34" charset="0"/>
                <a:cs typeface="Arial" panose="020B0604020202020204" pitchFamily="34" charset="0"/>
              </a:rPr>
              <a:t>Keys for success</a:t>
            </a:r>
            <a:endParaRPr lang="en-US" sz="2000" i="1" dirty="0">
              <a:solidFill>
                <a:srgbClr val="00B050"/>
              </a:solidFill>
              <a:latin typeface="Arial" panose="020B0604020202020204" pitchFamily="34" charset="0"/>
              <a:cs typeface="Arial" panose="020B0604020202020204" pitchFamily="34" charset="0"/>
            </a:endParaRPr>
          </a:p>
        </p:txBody>
      </p:sp>
      <p:sp>
        <p:nvSpPr>
          <p:cNvPr id="62" name="TextBox 61"/>
          <p:cNvSpPr txBox="1"/>
          <p:nvPr/>
        </p:nvSpPr>
        <p:spPr>
          <a:xfrm>
            <a:off x="2872581" y="1692265"/>
            <a:ext cx="3412984" cy="400110"/>
          </a:xfrm>
          <a:prstGeom prst="rect">
            <a:avLst/>
          </a:prstGeom>
          <a:noFill/>
        </p:spPr>
        <p:txBody>
          <a:bodyPr wrap="square" rtlCol="0">
            <a:spAutoFit/>
          </a:bodyPr>
          <a:lstStyle/>
          <a:p>
            <a:r>
              <a:rPr lang="en-US" sz="2000" i="1" dirty="0">
                <a:solidFill>
                  <a:srgbClr val="00B050"/>
                </a:solidFill>
                <a:latin typeface="Arial" panose="020B0604020202020204" pitchFamily="34" charset="0"/>
                <a:cs typeface="Arial" panose="020B0604020202020204" pitchFamily="34" charset="0"/>
              </a:rPr>
              <a:t>i</a:t>
            </a:r>
            <a:r>
              <a:rPr lang="en-US" sz="2000" i="1" dirty="0" smtClean="0">
                <a:solidFill>
                  <a:srgbClr val="00B050"/>
                </a:solidFill>
                <a:latin typeface="Arial" panose="020B0604020202020204" pitchFamily="34" charset="0"/>
                <a:cs typeface="Arial" panose="020B0604020202020204" pitchFamily="34" charset="0"/>
              </a:rPr>
              <a:t>n adaptive management</a:t>
            </a:r>
            <a:endParaRPr lang="en-US" sz="2000" i="1" dirty="0">
              <a:solidFill>
                <a:srgbClr val="00B050"/>
              </a:solidFill>
              <a:latin typeface="Arial" panose="020B0604020202020204" pitchFamily="34" charset="0"/>
              <a:cs typeface="Arial" panose="020B0604020202020204" pitchFamily="34" charset="0"/>
            </a:endParaRPr>
          </a:p>
        </p:txBody>
      </p:sp>
      <p:sp>
        <p:nvSpPr>
          <p:cNvPr id="63" name="TextBox 62"/>
          <p:cNvSpPr txBox="1"/>
          <p:nvPr/>
        </p:nvSpPr>
        <p:spPr>
          <a:xfrm>
            <a:off x="7410734" y="1584304"/>
            <a:ext cx="461665" cy="3630634"/>
          </a:xfrm>
          <a:prstGeom prst="rect">
            <a:avLst/>
          </a:prstGeom>
          <a:noFill/>
        </p:spPr>
        <p:txBody>
          <a:bodyPr vert="vert270" wrap="square" rtlCol="0">
            <a:spAutoFit/>
          </a:bodyPr>
          <a:lstStyle/>
          <a:p>
            <a:r>
              <a:rPr lang="en-US" b="1" dirty="0" smtClean="0">
                <a:solidFill>
                  <a:srgbClr val="FF0000"/>
                </a:solidFill>
              </a:rPr>
              <a:t>Changing conditions</a:t>
            </a:r>
            <a:endParaRPr lang="en-US" b="1" dirty="0">
              <a:solidFill>
                <a:srgbClr val="FF0000"/>
              </a:solidFill>
            </a:endParaRPr>
          </a:p>
        </p:txBody>
      </p:sp>
      <p:sp>
        <p:nvSpPr>
          <p:cNvPr id="64" name="Left Arrow 63"/>
          <p:cNvSpPr/>
          <p:nvPr/>
        </p:nvSpPr>
        <p:spPr>
          <a:xfrm>
            <a:off x="6814817" y="3282157"/>
            <a:ext cx="473193" cy="217487"/>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65" name="Left Arrow 64"/>
          <p:cNvSpPr/>
          <p:nvPr/>
        </p:nvSpPr>
        <p:spPr>
          <a:xfrm>
            <a:off x="6813432" y="4840288"/>
            <a:ext cx="473193" cy="217487"/>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Tree>
    <p:extLst>
      <p:ext uri="{BB962C8B-B14F-4D97-AF65-F5344CB8AC3E}">
        <p14:creationId xmlns:p14="http://schemas.microsoft.com/office/powerpoint/2010/main" val="40491966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77958"/>
                                        </p:tgtEl>
                                        <p:attrNameLst>
                                          <p:attrName>style.visibility</p:attrName>
                                        </p:attrNameLst>
                                      </p:cBhvr>
                                      <p:to>
                                        <p:strVal val="visible"/>
                                      </p:to>
                                    </p:set>
                                    <p:animEffect transition="in" filter="dissolve">
                                      <p:cBhvr>
                                        <p:cTn id="7" dur="500"/>
                                        <p:tgtEl>
                                          <p:spTgt spid="977958"/>
                                        </p:tgtEl>
                                      </p:cBhvr>
                                    </p:animEffect>
                                  </p:childTnLst>
                                </p:cTn>
                              </p:par>
                            </p:childTnLst>
                          </p:cTn>
                        </p:par>
                        <p:par>
                          <p:cTn id="8" fill="hold" nodeType="afterGroup">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77978"/>
                                        </p:tgtEl>
                                        <p:attrNameLst>
                                          <p:attrName>style.visibility</p:attrName>
                                        </p:attrNameLst>
                                      </p:cBhvr>
                                      <p:to>
                                        <p:strVal val="visible"/>
                                      </p:to>
                                    </p:set>
                                    <p:animEffect transition="in" filter="dissolve">
                                      <p:cBhvr>
                                        <p:cTn id="11" dur="500"/>
                                        <p:tgtEl>
                                          <p:spTgt spid="977978"/>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977956"/>
                                        </p:tgtEl>
                                        <p:attrNameLst>
                                          <p:attrName>style.visibility</p:attrName>
                                        </p:attrNameLst>
                                      </p:cBhvr>
                                      <p:to>
                                        <p:strVal val="visible"/>
                                      </p:to>
                                    </p:set>
                                    <p:animEffect transition="in" filter="wipe(down)">
                                      <p:cBhvr>
                                        <p:cTn id="16" dur="500"/>
                                        <p:tgtEl>
                                          <p:spTgt spid="977956"/>
                                        </p:tgtEl>
                                      </p:cBhvr>
                                    </p:animEffect>
                                  </p:childTnLst>
                                </p:cTn>
                              </p:par>
                            </p:childTnLst>
                          </p:cTn>
                        </p:par>
                        <p:par>
                          <p:cTn id="17" fill="hold" nodeType="afterGroup">
                            <p:stCondLst>
                              <p:cond delay="500"/>
                            </p:stCondLst>
                            <p:childTnLst>
                              <p:par>
                                <p:cTn id="18" presetID="9" presetClass="entr" presetSubtype="0" fill="hold" grpId="0" nodeType="afterEffect">
                                  <p:stCondLst>
                                    <p:cond delay="0"/>
                                  </p:stCondLst>
                                  <p:childTnLst>
                                    <p:set>
                                      <p:cBhvr>
                                        <p:cTn id="19" dur="1" fill="hold">
                                          <p:stCondLst>
                                            <p:cond delay="0"/>
                                          </p:stCondLst>
                                        </p:cTn>
                                        <p:tgtEl>
                                          <p:spTgt spid="977957"/>
                                        </p:tgtEl>
                                        <p:attrNameLst>
                                          <p:attrName>style.visibility</p:attrName>
                                        </p:attrNameLst>
                                      </p:cBhvr>
                                      <p:to>
                                        <p:strVal val="visible"/>
                                      </p:to>
                                    </p:set>
                                    <p:animEffect transition="in" filter="dissolve">
                                      <p:cBhvr>
                                        <p:cTn id="20" dur="500"/>
                                        <p:tgtEl>
                                          <p:spTgt spid="977957"/>
                                        </p:tgtEl>
                                      </p:cBhvr>
                                    </p:animEffect>
                                  </p:childTnLst>
                                </p:cTn>
                              </p:par>
                            </p:childTnLst>
                          </p:cTn>
                        </p:par>
                        <p:par>
                          <p:cTn id="21" fill="hold" nodeType="afterGroup">
                            <p:stCondLst>
                              <p:cond delay="1000"/>
                            </p:stCondLst>
                            <p:childTnLst>
                              <p:par>
                                <p:cTn id="22" presetID="9" presetClass="entr" presetSubtype="0" fill="hold" grpId="0" nodeType="afterEffect">
                                  <p:stCondLst>
                                    <p:cond delay="0"/>
                                  </p:stCondLst>
                                  <p:childTnLst>
                                    <p:set>
                                      <p:cBhvr>
                                        <p:cTn id="23" dur="1" fill="hold">
                                          <p:stCondLst>
                                            <p:cond delay="0"/>
                                          </p:stCondLst>
                                        </p:cTn>
                                        <p:tgtEl>
                                          <p:spTgt spid="977979"/>
                                        </p:tgtEl>
                                        <p:attrNameLst>
                                          <p:attrName>style.visibility</p:attrName>
                                        </p:attrNameLst>
                                      </p:cBhvr>
                                      <p:to>
                                        <p:strVal val="visible"/>
                                      </p:to>
                                    </p:set>
                                    <p:animEffect transition="in" filter="dissolve">
                                      <p:cBhvr>
                                        <p:cTn id="24" dur="500"/>
                                        <p:tgtEl>
                                          <p:spTgt spid="977979"/>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977953"/>
                                        </p:tgtEl>
                                        <p:attrNameLst>
                                          <p:attrName>style.visibility</p:attrName>
                                        </p:attrNameLst>
                                      </p:cBhvr>
                                      <p:to>
                                        <p:strVal val="visible"/>
                                      </p:to>
                                    </p:set>
                                    <p:animEffect transition="in" filter="wipe(left)">
                                      <p:cBhvr>
                                        <p:cTn id="29" dur="500"/>
                                        <p:tgtEl>
                                          <p:spTgt spid="977953"/>
                                        </p:tgtEl>
                                      </p:cBhvr>
                                    </p:animEffect>
                                  </p:childTnLst>
                                </p:cTn>
                              </p:par>
                            </p:childTnLst>
                          </p:cTn>
                        </p:par>
                        <p:par>
                          <p:cTn id="30" fill="hold" nodeType="afterGroup">
                            <p:stCondLst>
                              <p:cond delay="500"/>
                            </p:stCondLst>
                            <p:childTnLst>
                              <p:par>
                                <p:cTn id="31" presetID="9" presetClass="entr" presetSubtype="0" fill="hold" grpId="0" nodeType="afterEffect">
                                  <p:stCondLst>
                                    <p:cond delay="0"/>
                                  </p:stCondLst>
                                  <p:childTnLst>
                                    <p:set>
                                      <p:cBhvr>
                                        <p:cTn id="32" dur="1" fill="hold">
                                          <p:stCondLst>
                                            <p:cond delay="0"/>
                                          </p:stCondLst>
                                        </p:cTn>
                                        <p:tgtEl>
                                          <p:spTgt spid="977954"/>
                                        </p:tgtEl>
                                        <p:attrNameLst>
                                          <p:attrName>style.visibility</p:attrName>
                                        </p:attrNameLst>
                                      </p:cBhvr>
                                      <p:to>
                                        <p:strVal val="visible"/>
                                      </p:to>
                                    </p:set>
                                    <p:animEffect transition="in" filter="dissolve">
                                      <p:cBhvr>
                                        <p:cTn id="33" dur="500"/>
                                        <p:tgtEl>
                                          <p:spTgt spid="977954"/>
                                        </p:tgtEl>
                                      </p:cBhvr>
                                    </p:animEffect>
                                  </p:childTnLst>
                                </p:cTn>
                              </p:par>
                            </p:childTnLst>
                          </p:cTn>
                        </p:par>
                        <p:par>
                          <p:cTn id="34" fill="hold" nodeType="afterGroup">
                            <p:stCondLst>
                              <p:cond delay="1000"/>
                            </p:stCondLst>
                            <p:childTnLst>
                              <p:par>
                                <p:cTn id="35" presetID="9" presetClass="entr" presetSubtype="0" fill="hold" grpId="0" nodeType="afterEffect">
                                  <p:stCondLst>
                                    <p:cond delay="0"/>
                                  </p:stCondLst>
                                  <p:childTnLst>
                                    <p:set>
                                      <p:cBhvr>
                                        <p:cTn id="36" dur="1" fill="hold">
                                          <p:stCondLst>
                                            <p:cond delay="0"/>
                                          </p:stCondLst>
                                        </p:cTn>
                                        <p:tgtEl>
                                          <p:spTgt spid="977980"/>
                                        </p:tgtEl>
                                        <p:attrNameLst>
                                          <p:attrName>style.visibility</p:attrName>
                                        </p:attrNameLst>
                                      </p:cBhvr>
                                      <p:to>
                                        <p:strVal val="visible"/>
                                      </p:to>
                                    </p:set>
                                    <p:animEffect transition="in" filter="dissolve">
                                      <p:cBhvr>
                                        <p:cTn id="37" dur="500"/>
                                        <p:tgtEl>
                                          <p:spTgt spid="977980"/>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2" fill="hold" grpId="0" nodeType="clickEffect">
                                  <p:stCondLst>
                                    <p:cond delay="0"/>
                                  </p:stCondLst>
                                  <p:childTnLst>
                                    <p:set>
                                      <p:cBhvr>
                                        <p:cTn id="41" dur="1" fill="hold">
                                          <p:stCondLst>
                                            <p:cond delay="0"/>
                                          </p:stCondLst>
                                        </p:cTn>
                                        <p:tgtEl>
                                          <p:spTgt spid="977952"/>
                                        </p:tgtEl>
                                        <p:attrNameLst>
                                          <p:attrName>style.visibility</p:attrName>
                                        </p:attrNameLst>
                                      </p:cBhvr>
                                      <p:to>
                                        <p:strVal val="visible"/>
                                      </p:to>
                                    </p:set>
                                    <p:animEffect transition="in" filter="wipe(right)">
                                      <p:cBhvr>
                                        <p:cTn id="42" dur="500"/>
                                        <p:tgtEl>
                                          <p:spTgt spid="977952"/>
                                        </p:tgtEl>
                                      </p:cBhvr>
                                    </p:animEffect>
                                  </p:childTnLst>
                                </p:cTn>
                              </p:par>
                            </p:childTnLst>
                          </p:cTn>
                        </p:par>
                        <p:par>
                          <p:cTn id="43" fill="hold" nodeType="afterGroup">
                            <p:stCondLst>
                              <p:cond delay="500"/>
                            </p:stCondLst>
                            <p:childTnLst>
                              <p:par>
                                <p:cTn id="44" presetID="9" presetClass="entr" presetSubtype="0" fill="hold" grpId="0" nodeType="afterEffect">
                                  <p:stCondLst>
                                    <p:cond delay="0"/>
                                  </p:stCondLst>
                                  <p:childTnLst>
                                    <p:set>
                                      <p:cBhvr>
                                        <p:cTn id="45" dur="1" fill="hold">
                                          <p:stCondLst>
                                            <p:cond delay="0"/>
                                          </p:stCondLst>
                                        </p:cTn>
                                        <p:tgtEl>
                                          <p:spTgt spid="977961"/>
                                        </p:tgtEl>
                                        <p:attrNameLst>
                                          <p:attrName>style.visibility</p:attrName>
                                        </p:attrNameLst>
                                      </p:cBhvr>
                                      <p:to>
                                        <p:strVal val="visible"/>
                                      </p:to>
                                    </p:set>
                                    <p:animEffect transition="in" filter="dissolve">
                                      <p:cBhvr>
                                        <p:cTn id="46" dur="500"/>
                                        <p:tgtEl>
                                          <p:spTgt spid="977961"/>
                                        </p:tgtEl>
                                      </p:cBhvr>
                                    </p:animEffect>
                                  </p:childTnLst>
                                </p:cTn>
                              </p:par>
                            </p:childTnLst>
                          </p:cTn>
                        </p:par>
                        <p:par>
                          <p:cTn id="47" fill="hold" nodeType="afterGroup">
                            <p:stCondLst>
                              <p:cond delay="1000"/>
                            </p:stCondLst>
                            <p:childTnLst>
                              <p:par>
                                <p:cTn id="48" presetID="9" presetClass="entr" presetSubtype="0" fill="hold" grpId="0" nodeType="afterEffect">
                                  <p:stCondLst>
                                    <p:cond delay="0"/>
                                  </p:stCondLst>
                                  <p:childTnLst>
                                    <p:set>
                                      <p:cBhvr>
                                        <p:cTn id="49" dur="1" fill="hold">
                                          <p:stCondLst>
                                            <p:cond delay="0"/>
                                          </p:stCondLst>
                                        </p:cTn>
                                        <p:tgtEl>
                                          <p:spTgt spid="977981"/>
                                        </p:tgtEl>
                                        <p:attrNameLst>
                                          <p:attrName>style.visibility</p:attrName>
                                        </p:attrNameLst>
                                      </p:cBhvr>
                                      <p:to>
                                        <p:strVal val="visible"/>
                                      </p:to>
                                    </p:set>
                                    <p:animEffect transition="in" filter="dissolve">
                                      <p:cBhvr>
                                        <p:cTn id="50" dur="500"/>
                                        <p:tgtEl>
                                          <p:spTgt spid="977981"/>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22" presetClass="entr" presetSubtype="4" fill="hold" grpId="0" nodeType="clickEffect">
                                  <p:stCondLst>
                                    <p:cond delay="0"/>
                                  </p:stCondLst>
                                  <p:childTnLst>
                                    <p:set>
                                      <p:cBhvr>
                                        <p:cTn id="54" dur="1" fill="hold">
                                          <p:stCondLst>
                                            <p:cond delay="0"/>
                                          </p:stCondLst>
                                        </p:cTn>
                                        <p:tgtEl>
                                          <p:spTgt spid="977960"/>
                                        </p:tgtEl>
                                        <p:attrNameLst>
                                          <p:attrName>style.visibility</p:attrName>
                                        </p:attrNameLst>
                                      </p:cBhvr>
                                      <p:to>
                                        <p:strVal val="visible"/>
                                      </p:to>
                                    </p:set>
                                    <p:animEffect transition="in" filter="wipe(down)">
                                      <p:cBhvr>
                                        <p:cTn id="55" dur="500"/>
                                        <p:tgtEl>
                                          <p:spTgt spid="977960"/>
                                        </p:tgtEl>
                                      </p:cBhvr>
                                    </p:animEffect>
                                  </p:childTnLst>
                                </p:cTn>
                              </p:par>
                            </p:childTnLst>
                          </p:cTn>
                        </p:par>
                        <p:par>
                          <p:cTn id="56" fill="hold" nodeType="afterGroup">
                            <p:stCondLst>
                              <p:cond delay="500"/>
                            </p:stCondLst>
                            <p:childTnLst>
                              <p:par>
                                <p:cTn id="57" presetID="9" presetClass="entr" presetSubtype="0" fill="hold" grpId="0" nodeType="afterEffect">
                                  <p:stCondLst>
                                    <p:cond delay="0"/>
                                  </p:stCondLst>
                                  <p:childTnLst>
                                    <p:set>
                                      <p:cBhvr>
                                        <p:cTn id="58" dur="1" fill="hold">
                                          <p:stCondLst>
                                            <p:cond delay="0"/>
                                          </p:stCondLst>
                                        </p:cTn>
                                        <p:tgtEl>
                                          <p:spTgt spid="977962"/>
                                        </p:tgtEl>
                                        <p:attrNameLst>
                                          <p:attrName>style.visibility</p:attrName>
                                        </p:attrNameLst>
                                      </p:cBhvr>
                                      <p:to>
                                        <p:strVal val="visible"/>
                                      </p:to>
                                    </p:set>
                                    <p:animEffect transition="in" filter="dissolve">
                                      <p:cBhvr>
                                        <p:cTn id="59" dur="500"/>
                                        <p:tgtEl>
                                          <p:spTgt spid="977962"/>
                                        </p:tgtEl>
                                      </p:cBhvr>
                                    </p:animEffect>
                                  </p:childTnLst>
                                </p:cTn>
                              </p:par>
                            </p:childTnLst>
                          </p:cTn>
                        </p:par>
                        <p:par>
                          <p:cTn id="60" fill="hold" nodeType="afterGroup">
                            <p:stCondLst>
                              <p:cond delay="1000"/>
                            </p:stCondLst>
                            <p:childTnLst>
                              <p:par>
                                <p:cTn id="61" presetID="9" presetClass="entr" presetSubtype="0" fill="hold" grpId="0" nodeType="afterEffect">
                                  <p:stCondLst>
                                    <p:cond delay="0"/>
                                  </p:stCondLst>
                                  <p:childTnLst>
                                    <p:set>
                                      <p:cBhvr>
                                        <p:cTn id="62" dur="1" fill="hold">
                                          <p:stCondLst>
                                            <p:cond delay="0"/>
                                          </p:stCondLst>
                                        </p:cTn>
                                        <p:tgtEl>
                                          <p:spTgt spid="977982"/>
                                        </p:tgtEl>
                                        <p:attrNameLst>
                                          <p:attrName>style.visibility</p:attrName>
                                        </p:attrNameLst>
                                      </p:cBhvr>
                                      <p:to>
                                        <p:strVal val="visible"/>
                                      </p:to>
                                    </p:set>
                                    <p:animEffect transition="in" filter="dissolve">
                                      <p:cBhvr>
                                        <p:cTn id="63" dur="500"/>
                                        <p:tgtEl>
                                          <p:spTgt spid="977982"/>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22" presetClass="entr" presetSubtype="4" fill="hold" grpId="0" nodeType="clickEffect">
                                  <p:stCondLst>
                                    <p:cond delay="0"/>
                                  </p:stCondLst>
                                  <p:childTnLst>
                                    <p:set>
                                      <p:cBhvr>
                                        <p:cTn id="67" dur="1" fill="hold">
                                          <p:stCondLst>
                                            <p:cond delay="0"/>
                                          </p:stCondLst>
                                        </p:cTn>
                                        <p:tgtEl>
                                          <p:spTgt spid="977959"/>
                                        </p:tgtEl>
                                        <p:attrNameLst>
                                          <p:attrName>style.visibility</p:attrName>
                                        </p:attrNameLst>
                                      </p:cBhvr>
                                      <p:to>
                                        <p:strVal val="visible"/>
                                      </p:to>
                                    </p:set>
                                    <p:animEffect transition="in" filter="wipe(down)">
                                      <p:cBhvr>
                                        <p:cTn id="68" dur="500"/>
                                        <p:tgtEl>
                                          <p:spTgt spid="977959"/>
                                        </p:tgtEl>
                                      </p:cBhvr>
                                    </p:animEffect>
                                  </p:childTnLst>
                                </p:cTn>
                              </p:par>
                            </p:childTnLst>
                          </p:cTn>
                        </p:par>
                        <p:par>
                          <p:cTn id="69" fill="hold" nodeType="afterGroup">
                            <p:stCondLst>
                              <p:cond delay="500"/>
                            </p:stCondLst>
                            <p:childTnLst>
                              <p:par>
                                <p:cTn id="70" presetID="9" presetClass="entr" presetSubtype="0" fill="hold" grpId="0" nodeType="afterEffect">
                                  <p:stCondLst>
                                    <p:cond delay="0"/>
                                  </p:stCondLst>
                                  <p:childTnLst>
                                    <p:set>
                                      <p:cBhvr>
                                        <p:cTn id="71" dur="1" fill="hold">
                                          <p:stCondLst>
                                            <p:cond delay="0"/>
                                          </p:stCondLst>
                                        </p:cTn>
                                        <p:tgtEl>
                                          <p:spTgt spid="977963"/>
                                        </p:tgtEl>
                                        <p:attrNameLst>
                                          <p:attrName>style.visibility</p:attrName>
                                        </p:attrNameLst>
                                      </p:cBhvr>
                                      <p:to>
                                        <p:strVal val="visible"/>
                                      </p:to>
                                    </p:set>
                                    <p:animEffect transition="in" filter="dissolve">
                                      <p:cBhvr>
                                        <p:cTn id="72" dur="500"/>
                                        <p:tgtEl>
                                          <p:spTgt spid="977963"/>
                                        </p:tgtEl>
                                      </p:cBhvr>
                                    </p:animEffect>
                                  </p:childTnLst>
                                </p:cTn>
                              </p:par>
                              <p:par>
                                <p:cTn id="73" presetID="22" presetClass="entr" presetSubtype="8" fill="hold" grpId="0" nodeType="withEffect">
                                  <p:stCondLst>
                                    <p:cond delay="0"/>
                                  </p:stCondLst>
                                  <p:childTnLst>
                                    <p:set>
                                      <p:cBhvr>
                                        <p:cTn id="74" dur="1" fill="hold">
                                          <p:stCondLst>
                                            <p:cond delay="0"/>
                                          </p:stCondLst>
                                        </p:cTn>
                                        <p:tgtEl>
                                          <p:spTgt spid="977933"/>
                                        </p:tgtEl>
                                        <p:attrNameLst>
                                          <p:attrName>style.visibility</p:attrName>
                                        </p:attrNameLst>
                                      </p:cBhvr>
                                      <p:to>
                                        <p:strVal val="visible"/>
                                      </p:to>
                                    </p:set>
                                    <p:animEffect transition="in" filter="wipe(left)">
                                      <p:cBhvr>
                                        <p:cTn id="75" dur="500"/>
                                        <p:tgtEl>
                                          <p:spTgt spid="977933"/>
                                        </p:tgtEl>
                                      </p:cBhvr>
                                    </p:animEffect>
                                  </p:childTnLst>
                                </p:cTn>
                              </p:par>
                            </p:childTnLst>
                          </p:cTn>
                        </p:par>
                        <p:par>
                          <p:cTn id="76" fill="hold" nodeType="afterGroup">
                            <p:stCondLst>
                              <p:cond delay="1000"/>
                            </p:stCondLst>
                            <p:childTnLst>
                              <p:par>
                                <p:cTn id="77" presetID="9" presetClass="entr" presetSubtype="0" fill="hold" grpId="0" nodeType="afterEffect">
                                  <p:stCondLst>
                                    <p:cond delay="0"/>
                                  </p:stCondLst>
                                  <p:childTnLst>
                                    <p:set>
                                      <p:cBhvr>
                                        <p:cTn id="78" dur="1" fill="hold">
                                          <p:stCondLst>
                                            <p:cond delay="0"/>
                                          </p:stCondLst>
                                        </p:cTn>
                                        <p:tgtEl>
                                          <p:spTgt spid="977934"/>
                                        </p:tgtEl>
                                        <p:attrNameLst>
                                          <p:attrName>style.visibility</p:attrName>
                                        </p:attrNameLst>
                                      </p:cBhvr>
                                      <p:to>
                                        <p:strVal val="visible"/>
                                      </p:to>
                                    </p:set>
                                    <p:animEffect transition="in" filter="dissolve">
                                      <p:cBhvr>
                                        <p:cTn id="79" dur="500"/>
                                        <p:tgtEl>
                                          <p:spTgt spid="977934"/>
                                        </p:tgtEl>
                                      </p:cBhvr>
                                    </p:animEffect>
                                  </p:childTnLst>
                                </p:cTn>
                              </p:par>
                              <p:par>
                                <p:cTn id="80" presetID="22" presetClass="entr" presetSubtype="2" fill="hold" grpId="0" nodeType="withEffect">
                                  <p:stCondLst>
                                    <p:cond delay="0"/>
                                  </p:stCondLst>
                                  <p:childTnLst>
                                    <p:set>
                                      <p:cBhvr>
                                        <p:cTn id="81" dur="1" fill="hold">
                                          <p:stCondLst>
                                            <p:cond delay="0"/>
                                          </p:stCondLst>
                                        </p:cTn>
                                        <p:tgtEl>
                                          <p:spTgt spid="977932"/>
                                        </p:tgtEl>
                                        <p:attrNameLst>
                                          <p:attrName>style.visibility</p:attrName>
                                        </p:attrNameLst>
                                      </p:cBhvr>
                                      <p:to>
                                        <p:strVal val="visible"/>
                                      </p:to>
                                    </p:set>
                                    <p:animEffect transition="in" filter="wipe(right)">
                                      <p:cBhvr>
                                        <p:cTn id="82" dur="500"/>
                                        <p:tgtEl>
                                          <p:spTgt spid="977932"/>
                                        </p:tgtEl>
                                      </p:cBhvr>
                                    </p:animEffect>
                                  </p:childTnLst>
                                </p:cTn>
                              </p:par>
                            </p:childTnLst>
                          </p:cTn>
                        </p:par>
                        <p:par>
                          <p:cTn id="83" fill="hold" nodeType="afterGroup">
                            <p:stCondLst>
                              <p:cond delay="1500"/>
                            </p:stCondLst>
                            <p:childTnLst>
                              <p:par>
                                <p:cTn id="84" presetID="9" presetClass="entr" presetSubtype="0" fill="hold" grpId="0" nodeType="afterEffect">
                                  <p:stCondLst>
                                    <p:cond delay="0"/>
                                  </p:stCondLst>
                                  <p:childTnLst>
                                    <p:set>
                                      <p:cBhvr>
                                        <p:cTn id="85" dur="1" fill="hold">
                                          <p:stCondLst>
                                            <p:cond delay="0"/>
                                          </p:stCondLst>
                                        </p:cTn>
                                        <p:tgtEl>
                                          <p:spTgt spid="977965"/>
                                        </p:tgtEl>
                                        <p:attrNameLst>
                                          <p:attrName>style.visibility</p:attrName>
                                        </p:attrNameLst>
                                      </p:cBhvr>
                                      <p:to>
                                        <p:strVal val="visible"/>
                                      </p:to>
                                    </p:set>
                                    <p:animEffect transition="in" filter="dissolve">
                                      <p:cBhvr>
                                        <p:cTn id="86" dur="500"/>
                                        <p:tgtEl>
                                          <p:spTgt spid="977965"/>
                                        </p:tgtEl>
                                      </p:cBhvr>
                                    </p:animEffect>
                                  </p:childTnLst>
                                </p:cTn>
                              </p:par>
                              <p:par>
                                <p:cTn id="87" presetID="22" presetClass="entr" presetSubtype="4" fill="hold" grpId="0" nodeType="withEffect">
                                  <p:stCondLst>
                                    <p:cond delay="0"/>
                                  </p:stCondLst>
                                  <p:childTnLst>
                                    <p:set>
                                      <p:cBhvr>
                                        <p:cTn id="88" dur="1" fill="hold">
                                          <p:stCondLst>
                                            <p:cond delay="0"/>
                                          </p:stCondLst>
                                        </p:cTn>
                                        <p:tgtEl>
                                          <p:spTgt spid="977964"/>
                                        </p:tgtEl>
                                        <p:attrNameLst>
                                          <p:attrName>style.visibility</p:attrName>
                                        </p:attrNameLst>
                                      </p:cBhvr>
                                      <p:to>
                                        <p:strVal val="visible"/>
                                      </p:to>
                                    </p:set>
                                    <p:animEffect transition="in" filter="wipe(down)">
                                      <p:cBhvr>
                                        <p:cTn id="89" dur="500"/>
                                        <p:tgtEl>
                                          <p:spTgt spid="977964"/>
                                        </p:tgtEl>
                                      </p:cBhvr>
                                    </p:animEffect>
                                  </p:childTnLst>
                                </p:cTn>
                              </p:par>
                              <p:par>
                                <p:cTn id="90" presetID="9" presetClass="entr" presetSubtype="0" fill="hold" grpId="0" nodeType="withEffect">
                                  <p:stCondLst>
                                    <p:cond delay="0"/>
                                  </p:stCondLst>
                                  <p:childTnLst>
                                    <p:set>
                                      <p:cBhvr>
                                        <p:cTn id="91" dur="1" fill="hold">
                                          <p:stCondLst>
                                            <p:cond delay="0"/>
                                          </p:stCondLst>
                                        </p:cTn>
                                        <p:tgtEl>
                                          <p:spTgt spid="977966"/>
                                        </p:tgtEl>
                                        <p:attrNameLst>
                                          <p:attrName>style.visibility</p:attrName>
                                        </p:attrNameLst>
                                      </p:cBhvr>
                                      <p:to>
                                        <p:strVal val="visible"/>
                                      </p:to>
                                    </p:set>
                                    <p:animEffect transition="in" filter="dissolve">
                                      <p:cBhvr>
                                        <p:cTn id="92" dur="500"/>
                                        <p:tgtEl>
                                          <p:spTgt spid="977966"/>
                                        </p:tgtEl>
                                      </p:cBhvr>
                                    </p:animEffect>
                                  </p:childTnLst>
                                </p:cTn>
                              </p:par>
                              <p:par>
                                <p:cTn id="93" presetID="22" presetClass="entr" presetSubtype="4" fill="hold" grpId="0" nodeType="withEffect">
                                  <p:stCondLst>
                                    <p:cond delay="0"/>
                                  </p:stCondLst>
                                  <p:childTnLst>
                                    <p:set>
                                      <p:cBhvr>
                                        <p:cTn id="94" dur="1" fill="hold">
                                          <p:stCondLst>
                                            <p:cond delay="0"/>
                                          </p:stCondLst>
                                        </p:cTn>
                                        <p:tgtEl>
                                          <p:spTgt spid="977928"/>
                                        </p:tgtEl>
                                        <p:attrNameLst>
                                          <p:attrName>style.visibility</p:attrName>
                                        </p:attrNameLst>
                                      </p:cBhvr>
                                      <p:to>
                                        <p:strVal val="visible"/>
                                      </p:to>
                                    </p:set>
                                    <p:animEffect transition="in" filter="wipe(down)">
                                      <p:cBhvr>
                                        <p:cTn id="95" dur="500"/>
                                        <p:tgtEl>
                                          <p:spTgt spid="977928"/>
                                        </p:tgtEl>
                                      </p:cBhvr>
                                    </p:animEffect>
                                  </p:childTnLst>
                                </p:cTn>
                              </p:par>
                            </p:childTnLst>
                          </p:cTn>
                        </p:par>
                        <p:par>
                          <p:cTn id="96" fill="hold" nodeType="afterGroup">
                            <p:stCondLst>
                              <p:cond delay="2000"/>
                            </p:stCondLst>
                            <p:childTnLst>
                              <p:par>
                                <p:cTn id="97" presetID="9" presetClass="entr" presetSubtype="0" fill="hold" grpId="0" nodeType="afterEffect">
                                  <p:stCondLst>
                                    <p:cond delay="0"/>
                                  </p:stCondLst>
                                  <p:childTnLst>
                                    <p:set>
                                      <p:cBhvr>
                                        <p:cTn id="98" dur="1" fill="hold">
                                          <p:stCondLst>
                                            <p:cond delay="0"/>
                                          </p:stCondLst>
                                        </p:cTn>
                                        <p:tgtEl>
                                          <p:spTgt spid="977935"/>
                                        </p:tgtEl>
                                        <p:attrNameLst>
                                          <p:attrName>style.visibility</p:attrName>
                                        </p:attrNameLst>
                                      </p:cBhvr>
                                      <p:to>
                                        <p:strVal val="visible"/>
                                      </p:to>
                                    </p:set>
                                    <p:animEffect transition="in" filter="dissolve">
                                      <p:cBhvr>
                                        <p:cTn id="99" dur="500"/>
                                        <p:tgtEl>
                                          <p:spTgt spid="977935"/>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977931"/>
                                        </p:tgtEl>
                                        <p:attrNameLst>
                                          <p:attrName>style.visibility</p:attrName>
                                        </p:attrNameLst>
                                      </p:cBhvr>
                                      <p:to>
                                        <p:strVal val="visible"/>
                                      </p:to>
                                    </p:set>
                                    <p:animEffect transition="in" filter="wipe(left)">
                                      <p:cBhvr>
                                        <p:cTn id="102" dur="500"/>
                                        <p:tgtEl>
                                          <p:spTgt spid="977931"/>
                                        </p:tgtEl>
                                      </p:cBhvr>
                                    </p:animEffect>
                                  </p:childTnLst>
                                </p:cTn>
                              </p:par>
                            </p:childTnLst>
                          </p:cTn>
                        </p:par>
                        <p:par>
                          <p:cTn id="103" fill="hold" nodeType="afterGroup">
                            <p:stCondLst>
                              <p:cond delay="2500"/>
                            </p:stCondLst>
                            <p:childTnLst>
                              <p:par>
                                <p:cTn id="104" presetID="9" presetClass="entr" presetSubtype="0" fill="hold" grpId="0" nodeType="afterEffect">
                                  <p:stCondLst>
                                    <p:cond delay="0"/>
                                  </p:stCondLst>
                                  <p:childTnLst>
                                    <p:set>
                                      <p:cBhvr>
                                        <p:cTn id="105" dur="1" fill="hold">
                                          <p:stCondLst>
                                            <p:cond delay="0"/>
                                          </p:stCondLst>
                                        </p:cTn>
                                        <p:tgtEl>
                                          <p:spTgt spid="977936"/>
                                        </p:tgtEl>
                                        <p:attrNameLst>
                                          <p:attrName>style.visibility</p:attrName>
                                        </p:attrNameLst>
                                      </p:cBhvr>
                                      <p:to>
                                        <p:strVal val="visible"/>
                                      </p:to>
                                    </p:set>
                                    <p:animEffect transition="in" filter="dissolve">
                                      <p:cBhvr>
                                        <p:cTn id="106" dur="500"/>
                                        <p:tgtEl>
                                          <p:spTgt spid="977936"/>
                                        </p:tgtEl>
                                      </p:cBhvr>
                                    </p:animEffect>
                                  </p:childTnLst>
                                </p:cTn>
                              </p:par>
                              <p:par>
                                <p:cTn id="107" presetID="22" presetClass="entr" presetSubtype="2" fill="hold" grpId="0" nodeType="withEffect">
                                  <p:stCondLst>
                                    <p:cond delay="0"/>
                                  </p:stCondLst>
                                  <p:childTnLst>
                                    <p:set>
                                      <p:cBhvr>
                                        <p:cTn id="108" dur="1" fill="hold">
                                          <p:stCondLst>
                                            <p:cond delay="0"/>
                                          </p:stCondLst>
                                        </p:cTn>
                                        <p:tgtEl>
                                          <p:spTgt spid="977930"/>
                                        </p:tgtEl>
                                        <p:attrNameLst>
                                          <p:attrName>style.visibility</p:attrName>
                                        </p:attrNameLst>
                                      </p:cBhvr>
                                      <p:to>
                                        <p:strVal val="visible"/>
                                      </p:to>
                                    </p:set>
                                    <p:animEffect transition="in" filter="wipe(right)">
                                      <p:cBhvr>
                                        <p:cTn id="109" dur="500"/>
                                        <p:tgtEl>
                                          <p:spTgt spid="977930"/>
                                        </p:tgtEl>
                                      </p:cBhvr>
                                    </p:animEffect>
                                  </p:childTnLst>
                                </p:cTn>
                              </p:par>
                            </p:childTnLst>
                          </p:cTn>
                        </p:par>
                        <p:par>
                          <p:cTn id="110" fill="hold" nodeType="afterGroup">
                            <p:stCondLst>
                              <p:cond delay="3000"/>
                            </p:stCondLst>
                            <p:childTnLst>
                              <p:par>
                                <p:cTn id="111" presetID="9" presetClass="entr" presetSubtype="0" fill="hold" grpId="0" nodeType="afterEffect">
                                  <p:stCondLst>
                                    <p:cond delay="0"/>
                                  </p:stCondLst>
                                  <p:childTnLst>
                                    <p:set>
                                      <p:cBhvr>
                                        <p:cTn id="112" dur="1" fill="hold">
                                          <p:stCondLst>
                                            <p:cond delay="0"/>
                                          </p:stCondLst>
                                        </p:cTn>
                                        <p:tgtEl>
                                          <p:spTgt spid="977955"/>
                                        </p:tgtEl>
                                        <p:attrNameLst>
                                          <p:attrName>style.visibility</p:attrName>
                                        </p:attrNameLst>
                                      </p:cBhvr>
                                      <p:to>
                                        <p:strVal val="visible"/>
                                      </p:to>
                                    </p:set>
                                    <p:animEffect transition="in" filter="dissolve">
                                      <p:cBhvr>
                                        <p:cTn id="113" dur="500"/>
                                        <p:tgtEl>
                                          <p:spTgt spid="977955"/>
                                        </p:tgtEl>
                                      </p:cBhvr>
                                    </p:animEffect>
                                  </p:childTnLst>
                                </p:cTn>
                              </p:par>
                              <p:par>
                                <p:cTn id="114" presetID="22" presetClass="entr" presetSubtype="4" fill="hold" grpId="0" nodeType="withEffect">
                                  <p:stCondLst>
                                    <p:cond delay="0"/>
                                  </p:stCondLst>
                                  <p:childTnLst>
                                    <p:set>
                                      <p:cBhvr>
                                        <p:cTn id="115" dur="1" fill="hold">
                                          <p:stCondLst>
                                            <p:cond delay="0"/>
                                          </p:stCondLst>
                                        </p:cTn>
                                        <p:tgtEl>
                                          <p:spTgt spid="977929"/>
                                        </p:tgtEl>
                                        <p:attrNameLst>
                                          <p:attrName>style.visibility</p:attrName>
                                        </p:attrNameLst>
                                      </p:cBhvr>
                                      <p:to>
                                        <p:strVal val="visible"/>
                                      </p:to>
                                    </p:set>
                                    <p:animEffect transition="in" filter="wipe(down)">
                                      <p:cBhvr>
                                        <p:cTn id="116" dur="500"/>
                                        <p:tgtEl>
                                          <p:spTgt spid="977929"/>
                                        </p:tgtEl>
                                      </p:cBhvr>
                                    </p:animEffect>
                                  </p:childTnLst>
                                </p:cTn>
                              </p:par>
                              <p:par>
                                <p:cTn id="117" presetID="9" presetClass="entr" presetSubtype="0" fill="hold" grpId="0" nodeType="withEffect">
                                  <p:stCondLst>
                                    <p:cond delay="0"/>
                                  </p:stCondLst>
                                  <p:childTnLst>
                                    <p:set>
                                      <p:cBhvr>
                                        <p:cTn id="118" dur="1" fill="hold">
                                          <p:stCondLst>
                                            <p:cond delay="0"/>
                                          </p:stCondLst>
                                        </p:cTn>
                                        <p:tgtEl>
                                          <p:spTgt spid="977967"/>
                                        </p:tgtEl>
                                        <p:attrNameLst>
                                          <p:attrName>style.visibility</p:attrName>
                                        </p:attrNameLst>
                                      </p:cBhvr>
                                      <p:to>
                                        <p:strVal val="visible"/>
                                      </p:to>
                                    </p:set>
                                    <p:animEffect transition="in" filter="dissolve">
                                      <p:cBhvr>
                                        <p:cTn id="119" dur="500"/>
                                        <p:tgtEl>
                                          <p:spTgt spid="977967"/>
                                        </p:tgtEl>
                                      </p:cBhvr>
                                    </p:animEffect>
                                  </p:childTnLst>
                                </p:cTn>
                              </p:par>
                              <p:par>
                                <p:cTn id="120" presetID="22" presetClass="entr" presetSubtype="4" fill="hold" nodeType="withEffect">
                                  <p:stCondLst>
                                    <p:cond delay="0"/>
                                  </p:stCondLst>
                                  <p:childTnLst>
                                    <p:set>
                                      <p:cBhvr>
                                        <p:cTn id="121" dur="1" fill="hold">
                                          <p:stCondLst>
                                            <p:cond delay="0"/>
                                          </p:stCondLst>
                                        </p:cTn>
                                        <p:tgtEl>
                                          <p:spTgt spid="977939"/>
                                        </p:tgtEl>
                                        <p:attrNameLst>
                                          <p:attrName>style.visibility</p:attrName>
                                        </p:attrNameLst>
                                      </p:cBhvr>
                                      <p:to>
                                        <p:strVal val="visible"/>
                                      </p:to>
                                    </p:set>
                                    <p:animEffect transition="in" filter="wipe(down)">
                                      <p:cBhvr>
                                        <p:cTn id="122" dur="500"/>
                                        <p:tgtEl>
                                          <p:spTgt spid="977939"/>
                                        </p:tgtEl>
                                      </p:cBhvr>
                                    </p:animEffect>
                                  </p:childTnLst>
                                </p:cTn>
                              </p:par>
                            </p:childTnLst>
                          </p:cTn>
                        </p:par>
                        <p:par>
                          <p:cTn id="123" fill="hold" nodeType="afterGroup">
                            <p:stCondLst>
                              <p:cond delay="3500"/>
                            </p:stCondLst>
                            <p:childTnLst>
                              <p:par>
                                <p:cTn id="124" presetID="22" presetClass="entr" presetSubtype="8" fill="hold" nodeType="afterEffect">
                                  <p:stCondLst>
                                    <p:cond delay="0"/>
                                  </p:stCondLst>
                                  <p:childTnLst>
                                    <p:set>
                                      <p:cBhvr>
                                        <p:cTn id="125" dur="1" fill="hold">
                                          <p:stCondLst>
                                            <p:cond delay="0"/>
                                          </p:stCondLst>
                                        </p:cTn>
                                        <p:tgtEl>
                                          <p:spTgt spid="977942"/>
                                        </p:tgtEl>
                                        <p:attrNameLst>
                                          <p:attrName>style.visibility</p:attrName>
                                        </p:attrNameLst>
                                      </p:cBhvr>
                                      <p:to>
                                        <p:strVal val="visible"/>
                                      </p:to>
                                    </p:set>
                                    <p:animEffect transition="in" filter="wipe(left)">
                                      <p:cBhvr>
                                        <p:cTn id="126" dur="500"/>
                                        <p:tgtEl>
                                          <p:spTgt spid="977942"/>
                                        </p:tgtEl>
                                      </p:cBhvr>
                                    </p:animEffect>
                                  </p:childTnLst>
                                </p:cTn>
                              </p:par>
                            </p:childTnLst>
                          </p:cTn>
                        </p:par>
                        <p:par>
                          <p:cTn id="127" fill="hold" nodeType="afterGroup">
                            <p:stCondLst>
                              <p:cond delay="4000"/>
                            </p:stCondLst>
                            <p:childTnLst>
                              <p:par>
                                <p:cTn id="128" presetID="22" presetClass="entr" presetSubtype="2" fill="hold" nodeType="afterEffect">
                                  <p:stCondLst>
                                    <p:cond delay="0"/>
                                  </p:stCondLst>
                                  <p:childTnLst>
                                    <p:set>
                                      <p:cBhvr>
                                        <p:cTn id="129" dur="1" fill="hold">
                                          <p:stCondLst>
                                            <p:cond delay="0"/>
                                          </p:stCondLst>
                                        </p:cTn>
                                        <p:tgtEl>
                                          <p:spTgt spid="977945"/>
                                        </p:tgtEl>
                                        <p:attrNameLst>
                                          <p:attrName>style.visibility</p:attrName>
                                        </p:attrNameLst>
                                      </p:cBhvr>
                                      <p:to>
                                        <p:strVal val="visible"/>
                                      </p:to>
                                    </p:set>
                                    <p:animEffect transition="in" filter="wipe(right)">
                                      <p:cBhvr>
                                        <p:cTn id="130" dur="500"/>
                                        <p:tgtEl>
                                          <p:spTgt spid="977945"/>
                                        </p:tgtEl>
                                      </p:cBhvr>
                                    </p:animEffect>
                                  </p:childTnLst>
                                </p:cTn>
                              </p:par>
                            </p:childTnLst>
                          </p:cTn>
                        </p:par>
                        <p:par>
                          <p:cTn id="131" fill="hold" nodeType="afterGroup">
                            <p:stCondLst>
                              <p:cond delay="4500"/>
                            </p:stCondLst>
                            <p:childTnLst>
                              <p:par>
                                <p:cTn id="132" presetID="22" presetClass="entr" presetSubtype="4" fill="hold" nodeType="afterEffect">
                                  <p:stCondLst>
                                    <p:cond delay="0"/>
                                  </p:stCondLst>
                                  <p:childTnLst>
                                    <p:set>
                                      <p:cBhvr>
                                        <p:cTn id="133" dur="1" fill="hold">
                                          <p:stCondLst>
                                            <p:cond delay="0"/>
                                          </p:stCondLst>
                                        </p:cTn>
                                        <p:tgtEl>
                                          <p:spTgt spid="977948"/>
                                        </p:tgtEl>
                                        <p:attrNameLst>
                                          <p:attrName>style.visibility</p:attrName>
                                        </p:attrNameLst>
                                      </p:cBhvr>
                                      <p:to>
                                        <p:strVal val="visible"/>
                                      </p:to>
                                    </p:set>
                                    <p:animEffect transition="in" filter="wipe(down)">
                                      <p:cBhvr>
                                        <p:cTn id="134" dur="500"/>
                                        <p:tgtEl>
                                          <p:spTgt spid="977948"/>
                                        </p:tgtEl>
                                      </p:cBhvr>
                                    </p:animEffect>
                                  </p:childTnLst>
                                </p:cTn>
                              </p:par>
                            </p:childTnLst>
                          </p:cTn>
                        </p:par>
                        <p:par>
                          <p:cTn id="135" fill="hold" nodeType="afterGroup">
                            <p:stCondLst>
                              <p:cond delay="5000"/>
                            </p:stCondLst>
                            <p:childTnLst>
                              <p:par>
                                <p:cTn id="136" presetID="9" presetClass="entr" presetSubtype="0" fill="hold" grpId="0" nodeType="afterEffect">
                                  <p:stCondLst>
                                    <p:cond delay="0"/>
                                  </p:stCondLst>
                                  <p:childTnLst>
                                    <p:set>
                                      <p:cBhvr>
                                        <p:cTn id="137" dur="1" fill="hold">
                                          <p:stCondLst>
                                            <p:cond delay="0"/>
                                          </p:stCondLst>
                                        </p:cTn>
                                        <p:tgtEl>
                                          <p:spTgt spid="977951"/>
                                        </p:tgtEl>
                                        <p:attrNameLst>
                                          <p:attrName>style.visibility</p:attrName>
                                        </p:attrNameLst>
                                      </p:cBhvr>
                                      <p:to>
                                        <p:strVal val="visible"/>
                                      </p:to>
                                    </p:set>
                                    <p:animEffect transition="in" filter="dissolve">
                                      <p:cBhvr>
                                        <p:cTn id="138" dur="500"/>
                                        <p:tgtEl>
                                          <p:spTgt spid="9779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7928" grpId="0" animBg="1"/>
      <p:bldP spid="977929" grpId="0" animBg="1"/>
      <p:bldP spid="977930" grpId="0" animBg="1"/>
      <p:bldP spid="977931" grpId="0" animBg="1"/>
      <p:bldP spid="977932" grpId="0" animBg="1"/>
      <p:bldP spid="977933" grpId="0" animBg="1"/>
      <p:bldP spid="977934" grpId="0" animBg="1"/>
      <p:bldP spid="977935" grpId="0" animBg="1"/>
      <p:bldP spid="977936" grpId="0" animBg="1"/>
      <p:bldP spid="977951" grpId="0"/>
      <p:bldP spid="977952" grpId="0" animBg="1"/>
      <p:bldP spid="977953" grpId="0" animBg="1"/>
      <p:bldP spid="977954" grpId="0" animBg="1"/>
      <p:bldP spid="977955" grpId="0" animBg="1"/>
      <p:bldP spid="977956" grpId="0" animBg="1"/>
      <p:bldP spid="977957" grpId="0" animBg="1"/>
      <p:bldP spid="977958" grpId="0" animBg="1"/>
      <p:bldP spid="977959" grpId="0" animBg="1"/>
      <p:bldP spid="977960" grpId="0" animBg="1"/>
      <p:bldP spid="977961" grpId="0" animBg="1"/>
      <p:bldP spid="977962" grpId="0" animBg="1"/>
      <p:bldP spid="977963" grpId="0" animBg="1"/>
      <p:bldP spid="977964" grpId="0" animBg="1"/>
      <p:bldP spid="977965" grpId="0" animBg="1"/>
      <p:bldP spid="977966" grpId="0" animBg="1"/>
      <p:bldP spid="977967" grpId="0" animBg="1"/>
      <p:bldP spid="977978" grpId="0"/>
      <p:bldP spid="977979" grpId="0"/>
      <p:bldP spid="977980" grpId="0"/>
      <p:bldP spid="977981" grpId="0"/>
      <p:bldP spid="97798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703906" y="2118482"/>
            <a:ext cx="7772400" cy="2043255"/>
          </a:xfrm>
        </p:spPr>
        <p:txBody>
          <a:bodyPr>
            <a:noAutofit/>
          </a:bodyPr>
          <a:lstStyle/>
          <a:p>
            <a:r>
              <a:rPr lang="en-GB" sz="2800" b="1" dirty="0" smtClean="0">
                <a:solidFill>
                  <a:srgbClr val="317F51"/>
                </a:solidFill>
                <a:latin typeface="Tahoma" panose="020B0604030504040204" pitchFamily="34" charset="0"/>
                <a:ea typeface="Tahoma" panose="020B0604030504040204" pitchFamily="34" charset="0"/>
                <a:cs typeface="Tahoma" panose="020B0604030504040204" pitchFamily="34" charset="0"/>
              </a:rPr>
              <a:t>National Workshop on IWRM - Delhi   </a:t>
            </a:r>
            <a:br>
              <a:rPr lang="en-GB" sz="2800" b="1" dirty="0" smtClean="0">
                <a:solidFill>
                  <a:srgbClr val="317F51"/>
                </a:solidFill>
                <a:latin typeface="Tahoma" panose="020B0604030504040204" pitchFamily="34" charset="0"/>
                <a:ea typeface="Tahoma" panose="020B0604030504040204" pitchFamily="34" charset="0"/>
                <a:cs typeface="Tahoma" panose="020B0604030504040204" pitchFamily="34" charset="0"/>
              </a:rPr>
            </a:br>
            <a:r>
              <a:rPr lang="en-GB" sz="2800" b="1" dirty="0" smtClean="0">
                <a:solidFill>
                  <a:srgbClr val="317F51"/>
                </a:solidFill>
                <a:latin typeface="Tahoma" panose="020B0604030504040204" pitchFamily="34" charset="0"/>
                <a:ea typeface="Tahoma" panose="020B0604030504040204" pitchFamily="34" charset="0"/>
                <a:cs typeface="Tahoma" panose="020B0604030504040204" pitchFamily="34" charset="0"/>
              </a:rPr>
              <a:t/>
            </a:r>
            <a:br>
              <a:rPr lang="en-GB" sz="2800" b="1" dirty="0" smtClean="0">
                <a:solidFill>
                  <a:srgbClr val="317F51"/>
                </a:solidFill>
                <a:latin typeface="Tahoma" panose="020B0604030504040204" pitchFamily="34" charset="0"/>
                <a:ea typeface="Tahoma" panose="020B0604030504040204" pitchFamily="34" charset="0"/>
                <a:cs typeface="Tahoma" panose="020B0604030504040204" pitchFamily="34" charset="0"/>
              </a:rPr>
            </a:br>
            <a:r>
              <a:rPr lang="en-GB" sz="2400" dirty="0" smtClean="0">
                <a:solidFill>
                  <a:srgbClr val="C00000"/>
                </a:solidFill>
                <a:latin typeface="Tahoma" panose="020B0604030504040204" pitchFamily="34" charset="0"/>
                <a:ea typeface="Tahoma" panose="020B0604030504040204" pitchFamily="34" charset="0"/>
                <a:cs typeface="Tahoma" panose="020B0604030504040204" pitchFamily="34" charset="0"/>
              </a:rPr>
              <a:t>-</a:t>
            </a:r>
            <a:r>
              <a:rPr lang="en-GB" sz="2400" dirty="0" err="1" smtClean="0">
                <a:solidFill>
                  <a:srgbClr val="C00000"/>
                </a:solidFill>
                <a:latin typeface="Tahoma" panose="020B0604030504040204" pitchFamily="34" charset="0"/>
                <a:ea typeface="Tahoma" panose="020B0604030504040204" pitchFamily="34" charset="0"/>
                <a:cs typeface="Tahoma" panose="020B0604030504040204" pitchFamily="34" charset="0"/>
              </a:rPr>
              <a:t>Odisha</a:t>
            </a:r>
            <a:r>
              <a:rPr lang="en-GB" sz="2400" dirty="0" smtClean="0">
                <a:solidFill>
                  <a:srgbClr val="C00000"/>
                </a:solidFill>
                <a:latin typeface="Tahoma" panose="020B0604030504040204" pitchFamily="34" charset="0"/>
                <a:ea typeface="Tahoma" panose="020B0604030504040204" pitchFamily="34" charset="0"/>
                <a:cs typeface="Tahoma" panose="020B0604030504040204" pitchFamily="34" charset="0"/>
              </a:rPr>
              <a:t> integrated irrigated agriculture and water management investment program – Baitarani River Basin </a:t>
            </a:r>
            <a:endParaRPr lang="en-GB" sz="2400" dirty="0">
              <a:solidFill>
                <a:srgbClr val="C00000"/>
              </a:solidFill>
              <a:latin typeface="Tahoma" panose="020B0604030504040204" pitchFamily="34" charset="0"/>
              <a:ea typeface="Tahoma" panose="020B0604030504040204" pitchFamily="34" charset="0"/>
              <a:cs typeface="Tahoma" panose="020B0604030504040204" pitchFamily="34" charset="0"/>
            </a:endParaRPr>
          </a:p>
        </p:txBody>
      </p:sp>
      <p:sp>
        <p:nvSpPr>
          <p:cNvPr id="3" name="Slide Number Placeholder 2"/>
          <p:cNvSpPr>
            <a:spLocks noGrp="1"/>
          </p:cNvSpPr>
          <p:nvPr>
            <p:ph type="sldNum" sz="quarter" idx="12"/>
          </p:nvPr>
        </p:nvSpPr>
        <p:spPr/>
        <p:txBody>
          <a:bodyPr/>
          <a:lstStyle/>
          <a:p>
            <a:fld id="{E28D9E97-B0D6-4BB4-BD52-74DC467CCBDB}" type="slidenum">
              <a:rPr lang="en-IN" smtClean="0"/>
              <a:t>5</a:t>
            </a:fld>
            <a:endParaRPr lang="en-IN"/>
          </a:p>
        </p:txBody>
      </p:sp>
    </p:spTree>
    <p:extLst>
      <p:ext uri="{BB962C8B-B14F-4D97-AF65-F5344CB8AC3E}">
        <p14:creationId xmlns:p14="http://schemas.microsoft.com/office/powerpoint/2010/main" val="21227480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Multi tranche investment program approved by ADB board in September 2008 </a:t>
            </a:r>
          </a:p>
          <a:p>
            <a:r>
              <a:rPr lang="en-US" dirty="0" smtClean="0"/>
              <a:t>$ 267.7 million for 10 years program</a:t>
            </a:r>
          </a:p>
          <a:p>
            <a:r>
              <a:rPr lang="en-US" dirty="0" smtClean="0"/>
              <a:t>Supports Sustainable and increased irrigated productivity.</a:t>
            </a:r>
          </a:p>
          <a:p>
            <a:r>
              <a:rPr lang="en-US" dirty="0" smtClean="0"/>
              <a:t>Supports institutional strengthening including IWRM for the entire state with piloting in Baitarani river basin</a:t>
            </a:r>
          </a:p>
          <a:p>
            <a:r>
              <a:rPr lang="en-US" dirty="0" smtClean="0"/>
              <a:t>Implementation slow – progress below expectations.</a:t>
            </a:r>
            <a:endParaRPr lang="en-US" dirty="0"/>
          </a:p>
        </p:txBody>
      </p:sp>
      <p:sp>
        <p:nvSpPr>
          <p:cNvPr id="3" name="Slide Number Placeholder 2"/>
          <p:cNvSpPr>
            <a:spLocks noGrp="1"/>
          </p:cNvSpPr>
          <p:nvPr>
            <p:ph type="sldNum" sz="quarter" idx="12"/>
          </p:nvPr>
        </p:nvSpPr>
        <p:spPr/>
        <p:txBody>
          <a:bodyPr/>
          <a:lstStyle/>
          <a:p>
            <a:fld id="{E28D9E97-B0D6-4BB4-BD52-74DC467CCBDB}" type="slidenum">
              <a:rPr lang="en-IN" smtClean="0"/>
              <a:t>6</a:t>
            </a:fld>
            <a:endParaRPr lang="en-IN"/>
          </a:p>
        </p:txBody>
      </p:sp>
      <p:sp>
        <p:nvSpPr>
          <p:cNvPr id="4" name="Title 3"/>
          <p:cNvSpPr>
            <a:spLocks noGrp="1"/>
          </p:cNvSpPr>
          <p:nvPr>
            <p:ph type="title"/>
          </p:nvPr>
        </p:nvSpPr>
        <p:spPr/>
        <p:txBody>
          <a:bodyPr/>
          <a:lstStyle/>
          <a:p>
            <a:r>
              <a:rPr lang="en-US" dirty="0" smtClean="0"/>
              <a:t>OIIA&amp;WMIP Facts sheet</a:t>
            </a:r>
            <a:endParaRPr lang="en-US" dirty="0"/>
          </a:p>
        </p:txBody>
      </p:sp>
    </p:spTree>
    <p:extLst>
      <p:ext uri="{BB962C8B-B14F-4D97-AF65-F5344CB8AC3E}">
        <p14:creationId xmlns:p14="http://schemas.microsoft.com/office/powerpoint/2010/main" val="33667836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05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768" y="779677"/>
            <a:ext cx="4113698" cy="5503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059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8729" y="3200610"/>
            <a:ext cx="4115272" cy="3085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0596" name="Line 4"/>
          <p:cNvSpPr>
            <a:spLocks noChangeShapeType="1"/>
          </p:cNvSpPr>
          <p:nvPr/>
        </p:nvSpPr>
        <p:spPr bwMode="auto">
          <a:xfrm>
            <a:off x="2590748" y="3810175"/>
            <a:ext cx="3124646" cy="1675910"/>
          </a:xfrm>
          <a:prstGeom prst="line">
            <a:avLst/>
          </a:prstGeom>
          <a:noFill/>
          <a:ln w="28575">
            <a:solidFill>
              <a:srgbClr val="339966"/>
            </a:solidFill>
            <a:round/>
            <a:headEnd/>
            <a:tailEnd type="triangle" w="med" len="med"/>
          </a:ln>
          <a:extLst>
            <a:ext uri="{909E8E84-426E-40DD-AFC4-6F175D3DCCD1}">
              <a14:hiddenFill xmlns:a14="http://schemas.microsoft.com/office/drawing/2010/main">
                <a:noFill/>
              </a14:hiddenFill>
            </a:ext>
          </a:extLst>
        </p:spPr>
        <p:txBody>
          <a:bodyPr lIns="90718" tIns="45359" rIns="90718" bIns="45359"/>
          <a:lstStyle/>
          <a:p>
            <a:endParaRPr lang="en-US"/>
          </a:p>
        </p:txBody>
      </p:sp>
      <p:sp>
        <p:nvSpPr>
          <p:cNvPr id="750597" name="Text Box 5"/>
          <p:cNvSpPr txBox="1">
            <a:spLocks noChangeArrowheads="1"/>
          </p:cNvSpPr>
          <p:nvPr/>
        </p:nvSpPr>
        <p:spPr bwMode="auto">
          <a:xfrm>
            <a:off x="1447355" y="3139181"/>
            <a:ext cx="1218990" cy="369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4" tIns="45717" rIns="91434" bIns="45717">
            <a:spAutoFit/>
          </a:bodyPr>
          <a:lstStyle>
            <a:lvl1pPr defTabSz="922338">
              <a:defRPr>
                <a:solidFill>
                  <a:schemeClr val="tx1"/>
                </a:solidFill>
                <a:latin typeface="Arial" charset="0"/>
              </a:defRPr>
            </a:lvl1pPr>
            <a:lvl2pPr marL="749300" indent="-288925" defTabSz="922338">
              <a:defRPr>
                <a:solidFill>
                  <a:schemeClr val="tx1"/>
                </a:solidFill>
                <a:latin typeface="Arial" charset="0"/>
              </a:defRPr>
            </a:lvl2pPr>
            <a:lvl3pPr marL="1152525" indent="-230188" defTabSz="922338">
              <a:defRPr>
                <a:solidFill>
                  <a:schemeClr val="tx1"/>
                </a:solidFill>
                <a:latin typeface="Arial" charset="0"/>
              </a:defRPr>
            </a:lvl3pPr>
            <a:lvl4pPr marL="1612900" indent="-230188" defTabSz="922338">
              <a:defRPr>
                <a:solidFill>
                  <a:schemeClr val="tx1"/>
                </a:solidFill>
                <a:latin typeface="Arial" charset="0"/>
              </a:defRPr>
            </a:lvl4pPr>
            <a:lvl5pPr marL="2073275" indent="-230188" defTabSz="922338">
              <a:defRPr>
                <a:solidFill>
                  <a:schemeClr val="tx1"/>
                </a:solidFill>
                <a:latin typeface="Arial" charset="0"/>
              </a:defRPr>
            </a:lvl5pPr>
            <a:lvl6pPr marL="2530475" indent="-230188" defTabSz="922338" fontAlgn="base">
              <a:spcBef>
                <a:spcPct val="0"/>
              </a:spcBef>
              <a:spcAft>
                <a:spcPct val="0"/>
              </a:spcAft>
              <a:defRPr>
                <a:solidFill>
                  <a:schemeClr val="tx1"/>
                </a:solidFill>
                <a:latin typeface="Arial" charset="0"/>
              </a:defRPr>
            </a:lvl6pPr>
            <a:lvl7pPr marL="2987675" indent="-230188" defTabSz="922338" fontAlgn="base">
              <a:spcBef>
                <a:spcPct val="0"/>
              </a:spcBef>
              <a:spcAft>
                <a:spcPct val="0"/>
              </a:spcAft>
              <a:defRPr>
                <a:solidFill>
                  <a:schemeClr val="tx1"/>
                </a:solidFill>
                <a:latin typeface="Arial" charset="0"/>
              </a:defRPr>
            </a:lvl7pPr>
            <a:lvl8pPr marL="3444875" indent="-230188" defTabSz="922338" fontAlgn="base">
              <a:spcBef>
                <a:spcPct val="0"/>
              </a:spcBef>
              <a:spcAft>
                <a:spcPct val="0"/>
              </a:spcAft>
              <a:defRPr>
                <a:solidFill>
                  <a:schemeClr val="tx1"/>
                </a:solidFill>
                <a:latin typeface="Arial" charset="0"/>
              </a:defRPr>
            </a:lvl8pPr>
            <a:lvl9pPr marL="3902075" indent="-230188" defTabSz="922338" fontAlgn="base">
              <a:spcBef>
                <a:spcPct val="0"/>
              </a:spcBef>
              <a:spcAft>
                <a:spcPct val="0"/>
              </a:spcAft>
              <a:defRPr>
                <a:solidFill>
                  <a:schemeClr val="tx1"/>
                </a:solidFill>
                <a:latin typeface="Arial" charset="0"/>
              </a:defRPr>
            </a:lvl9pPr>
          </a:lstStyle>
          <a:p>
            <a:pPr algn="ctr">
              <a:spcBef>
                <a:spcPct val="50000"/>
              </a:spcBef>
            </a:pPr>
            <a:r>
              <a:rPr lang="en-US" altLang="en-US" b="1">
                <a:solidFill>
                  <a:srgbClr val="FF33CC"/>
                </a:solidFill>
              </a:rPr>
              <a:t>INDIA</a:t>
            </a:r>
          </a:p>
        </p:txBody>
      </p:sp>
      <p:sp>
        <p:nvSpPr>
          <p:cNvPr id="750598" name="Text Box 6"/>
          <p:cNvSpPr txBox="1">
            <a:spLocks noChangeArrowheads="1"/>
          </p:cNvSpPr>
          <p:nvPr/>
        </p:nvSpPr>
        <p:spPr bwMode="auto">
          <a:xfrm>
            <a:off x="2666344" y="3611713"/>
            <a:ext cx="1296161" cy="276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4" tIns="45717" rIns="91434" bIns="45717">
            <a:spAutoFit/>
          </a:bodyPr>
          <a:lstStyle>
            <a:lvl1pPr defTabSz="922338">
              <a:defRPr>
                <a:solidFill>
                  <a:schemeClr val="tx1"/>
                </a:solidFill>
                <a:latin typeface="Arial" charset="0"/>
              </a:defRPr>
            </a:lvl1pPr>
            <a:lvl2pPr marL="749300" indent="-288925" defTabSz="922338">
              <a:defRPr>
                <a:solidFill>
                  <a:schemeClr val="tx1"/>
                </a:solidFill>
                <a:latin typeface="Arial" charset="0"/>
              </a:defRPr>
            </a:lvl2pPr>
            <a:lvl3pPr marL="1152525" indent="-230188" defTabSz="922338">
              <a:defRPr>
                <a:solidFill>
                  <a:schemeClr val="tx1"/>
                </a:solidFill>
                <a:latin typeface="Arial" charset="0"/>
              </a:defRPr>
            </a:lvl3pPr>
            <a:lvl4pPr marL="1612900" indent="-230188" defTabSz="922338">
              <a:defRPr>
                <a:solidFill>
                  <a:schemeClr val="tx1"/>
                </a:solidFill>
                <a:latin typeface="Arial" charset="0"/>
              </a:defRPr>
            </a:lvl4pPr>
            <a:lvl5pPr marL="2073275" indent="-230188" defTabSz="922338">
              <a:defRPr>
                <a:solidFill>
                  <a:schemeClr val="tx1"/>
                </a:solidFill>
                <a:latin typeface="Arial" charset="0"/>
              </a:defRPr>
            </a:lvl5pPr>
            <a:lvl6pPr marL="2530475" indent="-230188" defTabSz="922338" fontAlgn="base">
              <a:spcBef>
                <a:spcPct val="0"/>
              </a:spcBef>
              <a:spcAft>
                <a:spcPct val="0"/>
              </a:spcAft>
              <a:defRPr>
                <a:solidFill>
                  <a:schemeClr val="tx1"/>
                </a:solidFill>
                <a:latin typeface="Arial" charset="0"/>
              </a:defRPr>
            </a:lvl6pPr>
            <a:lvl7pPr marL="2987675" indent="-230188" defTabSz="922338" fontAlgn="base">
              <a:spcBef>
                <a:spcPct val="0"/>
              </a:spcBef>
              <a:spcAft>
                <a:spcPct val="0"/>
              </a:spcAft>
              <a:defRPr>
                <a:solidFill>
                  <a:schemeClr val="tx1"/>
                </a:solidFill>
                <a:latin typeface="Arial" charset="0"/>
              </a:defRPr>
            </a:lvl7pPr>
            <a:lvl8pPr marL="3444875" indent="-230188" defTabSz="922338" fontAlgn="base">
              <a:spcBef>
                <a:spcPct val="0"/>
              </a:spcBef>
              <a:spcAft>
                <a:spcPct val="0"/>
              </a:spcAft>
              <a:defRPr>
                <a:solidFill>
                  <a:schemeClr val="tx1"/>
                </a:solidFill>
                <a:latin typeface="Arial" charset="0"/>
              </a:defRPr>
            </a:lvl8pPr>
            <a:lvl9pPr marL="3902075" indent="-230188" defTabSz="922338" fontAlgn="base">
              <a:spcBef>
                <a:spcPct val="0"/>
              </a:spcBef>
              <a:spcAft>
                <a:spcPct val="0"/>
              </a:spcAft>
              <a:defRPr>
                <a:solidFill>
                  <a:schemeClr val="tx1"/>
                </a:solidFill>
                <a:latin typeface="Arial" charset="0"/>
              </a:defRPr>
            </a:lvl9pPr>
          </a:lstStyle>
          <a:p>
            <a:pPr>
              <a:spcBef>
                <a:spcPct val="50000"/>
              </a:spcBef>
            </a:pPr>
            <a:r>
              <a:rPr lang="en-US" altLang="en-US" sz="1200" b="1" dirty="0" smtClean="0"/>
              <a:t>ODISHA</a:t>
            </a:r>
            <a:endParaRPr lang="en-US" altLang="en-US" sz="1200" b="1" dirty="0"/>
          </a:p>
        </p:txBody>
      </p:sp>
      <p:sp>
        <p:nvSpPr>
          <p:cNvPr id="750599" name="Text Box 7"/>
          <p:cNvSpPr txBox="1">
            <a:spLocks noChangeArrowheads="1"/>
          </p:cNvSpPr>
          <p:nvPr/>
        </p:nvSpPr>
        <p:spPr bwMode="auto">
          <a:xfrm>
            <a:off x="5409859" y="5410481"/>
            <a:ext cx="1296161" cy="276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4" tIns="45717" rIns="91434" bIns="45717">
            <a:spAutoFit/>
          </a:bodyPr>
          <a:lstStyle>
            <a:lvl1pPr defTabSz="922338">
              <a:defRPr>
                <a:solidFill>
                  <a:schemeClr val="tx1"/>
                </a:solidFill>
                <a:latin typeface="Arial" charset="0"/>
              </a:defRPr>
            </a:lvl1pPr>
            <a:lvl2pPr marL="749300" indent="-288925" defTabSz="922338">
              <a:defRPr>
                <a:solidFill>
                  <a:schemeClr val="tx1"/>
                </a:solidFill>
                <a:latin typeface="Arial" charset="0"/>
              </a:defRPr>
            </a:lvl2pPr>
            <a:lvl3pPr marL="1152525" indent="-230188" defTabSz="922338">
              <a:defRPr>
                <a:solidFill>
                  <a:schemeClr val="tx1"/>
                </a:solidFill>
                <a:latin typeface="Arial" charset="0"/>
              </a:defRPr>
            </a:lvl3pPr>
            <a:lvl4pPr marL="1612900" indent="-230188" defTabSz="922338">
              <a:defRPr>
                <a:solidFill>
                  <a:schemeClr val="tx1"/>
                </a:solidFill>
                <a:latin typeface="Arial" charset="0"/>
              </a:defRPr>
            </a:lvl4pPr>
            <a:lvl5pPr marL="2073275" indent="-230188" defTabSz="922338">
              <a:defRPr>
                <a:solidFill>
                  <a:schemeClr val="tx1"/>
                </a:solidFill>
                <a:latin typeface="Arial" charset="0"/>
              </a:defRPr>
            </a:lvl5pPr>
            <a:lvl6pPr marL="2530475" indent="-230188" defTabSz="922338" fontAlgn="base">
              <a:spcBef>
                <a:spcPct val="0"/>
              </a:spcBef>
              <a:spcAft>
                <a:spcPct val="0"/>
              </a:spcAft>
              <a:defRPr>
                <a:solidFill>
                  <a:schemeClr val="tx1"/>
                </a:solidFill>
                <a:latin typeface="Arial" charset="0"/>
              </a:defRPr>
            </a:lvl6pPr>
            <a:lvl7pPr marL="2987675" indent="-230188" defTabSz="922338" fontAlgn="base">
              <a:spcBef>
                <a:spcPct val="0"/>
              </a:spcBef>
              <a:spcAft>
                <a:spcPct val="0"/>
              </a:spcAft>
              <a:defRPr>
                <a:solidFill>
                  <a:schemeClr val="tx1"/>
                </a:solidFill>
                <a:latin typeface="Arial" charset="0"/>
              </a:defRPr>
            </a:lvl7pPr>
            <a:lvl8pPr marL="3444875" indent="-230188" defTabSz="922338" fontAlgn="base">
              <a:spcBef>
                <a:spcPct val="0"/>
              </a:spcBef>
              <a:spcAft>
                <a:spcPct val="0"/>
              </a:spcAft>
              <a:defRPr>
                <a:solidFill>
                  <a:schemeClr val="tx1"/>
                </a:solidFill>
                <a:latin typeface="Arial" charset="0"/>
              </a:defRPr>
            </a:lvl8pPr>
            <a:lvl9pPr marL="3902075" indent="-230188" defTabSz="922338" fontAlgn="base">
              <a:spcBef>
                <a:spcPct val="0"/>
              </a:spcBef>
              <a:spcAft>
                <a:spcPct val="0"/>
              </a:spcAft>
              <a:defRPr>
                <a:solidFill>
                  <a:schemeClr val="tx1"/>
                </a:solidFill>
                <a:latin typeface="Arial" charset="0"/>
              </a:defRPr>
            </a:lvl9pPr>
          </a:lstStyle>
          <a:p>
            <a:pPr>
              <a:spcBef>
                <a:spcPct val="50000"/>
              </a:spcBef>
            </a:pPr>
            <a:r>
              <a:rPr lang="en-US" altLang="en-US" sz="1200" b="1" dirty="0" err="1" smtClean="0">
                <a:solidFill>
                  <a:srgbClr val="FF33CC"/>
                </a:solidFill>
              </a:rPr>
              <a:t>OdISHA</a:t>
            </a:r>
            <a:endParaRPr lang="en-US" altLang="en-US" sz="1200" b="1" dirty="0">
              <a:solidFill>
                <a:srgbClr val="FF33CC"/>
              </a:solidFill>
            </a:endParaRPr>
          </a:p>
        </p:txBody>
      </p:sp>
      <p:pic>
        <p:nvPicPr>
          <p:cNvPr id="750604" name="Picture 12" descr="agricultur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86939" y="785978"/>
            <a:ext cx="4857061" cy="2428809"/>
          </a:xfrm>
          <a:prstGeom prst="rect">
            <a:avLst/>
          </a:prstGeom>
          <a:noFill/>
          <a:extLst>
            <a:ext uri="{909E8E84-426E-40DD-AFC4-6F175D3DCCD1}">
              <a14:hiddenFill xmlns:a14="http://schemas.microsoft.com/office/drawing/2010/main">
                <a:solidFill>
                  <a:srgbClr val="FFFFFF"/>
                </a:solidFill>
              </a14:hiddenFill>
            </a:ext>
          </a:extLst>
        </p:spPr>
      </p:pic>
      <p:sp>
        <p:nvSpPr>
          <p:cNvPr id="13" name="WordArt 55"/>
          <p:cNvSpPr>
            <a:spLocks noChangeArrowheads="1" noChangeShapeType="1" noTextEdit="1"/>
          </p:cNvSpPr>
          <p:nvPr/>
        </p:nvSpPr>
        <p:spPr bwMode="auto">
          <a:xfrm>
            <a:off x="214313" y="214313"/>
            <a:ext cx="8715375" cy="498475"/>
          </a:xfrm>
          <a:prstGeom prst="rect">
            <a:avLst/>
          </a:prstGeom>
        </p:spPr>
        <p:txBody>
          <a:bodyPr wrap="none" fromWordArt="1">
            <a:prstTxWarp prst="textPlain">
              <a:avLst>
                <a:gd name="adj" fmla="val 50000"/>
              </a:avLst>
            </a:prstTxWarp>
          </a:bodyPr>
          <a:lstStyle/>
          <a:p>
            <a:pPr algn="ctr"/>
            <a:r>
              <a:rPr lang="en-US" b="1" kern="10" dirty="0" smtClean="0">
                <a:ln w="25400">
                  <a:solidFill>
                    <a:srgbClr val="3366CC"/>
                  </a:solidFill>
                  <a:round/>
                  <a:headEnd/>
                  <a:tailEnd/>
                </a:ln>
                <a:gradFill rotWithShape="1">
                  <a:gsLst>
                    <a:gs pos="0">
                      <a:srgbClr val="3366CC">
                        <a:alpha val="50000"/>
                      </a:srgbClr>
                    </a:gs>
                    <a:gs pos="100000">
                      <a:srgbClr val="FFFFFF"/>
                    </a:gs>
                  </a:gsLst>
                  <a:lin ang="0" scaled="1"/>
                </a:gradFill>
                <a:latin typeface="Arial"/>
                <a:cs typeface="Arial"/>
              </a:rPr>
              <a:t>                 </a:t>
            </a:r>
            <a:endParaRPr lang="en-US" b="1" kern="10" dirty="0">
              <a:ln w="25400">
                <a:solidFill>
                  <a:srgbClr val="3366CC"/>
                </a:solidFill>
                <a:round/>
                <a:headEnd/>
                <a:tailEnd/>
              </a:ln>
              <a:gradFill rotWithShape="1">
                <a:gsLst>
                  <a:gs pos="0">
                    <a:srgbClr val="3366CC">
                      <a:alpha val="50000"/>
                    </a:srgbClr>
                  </a:gs>
                  <a:gs pos="100000">
                    <a:srgbClr val="FFFFFF"/>
                  </a:gs>
                </a:gsLst>
                <a:lin ang="0" scaled="1"/>
              </a:gradFill>
              <a:latin typeface="Arial"/>
              <a:cs typeface="Arial"/>
            </a:endParaRPr>
          </a:p>
        </p:txBody>
      </p:sp>
      <p:sp>
        <p:nvSpPr>
          <p:cNvPr id="2" name="TextBox 1"/>
          <p:cNvSpPr txBox="1"/>
          <p:nvPr/>
        </p:nvSpPr>
        <p:spPr>
          <a:xfrm>
            <a:off x="887104" y="214312"/>
            <a:ext cx="7683690" cy="523220"/>
          </a:xfrm>
          <a:prstGeom prst="rect">
            <a:avLst/>
          </a:prstGeom>
          <a:noFill/>
        </p:spPr>
        <p:txBody>
          <a:bodyPr wrap="square" rtlCol="0">
            <a:spAutoFit/>
          </a:bodyPr>
          <a:lstStyle/>
          <a:p>
            <a:pPr algn="ctr"/>
            <a:r>
              <a:rPr lang="en-US" sz="2800" dirty="0" err="1" smtClean="0">
                <a:solidFill>
                  <a:srgbClr val="FF0000"/>
                </a:solidFill>
              </a:rPr>
              <a:t>Odisha</a:t>
            </a:r>
            <a:r>
              <a:rPr lang="en-US" sz="2800" dirty="0" smtClean="0">
                <a:solidFill>
                  <a:srgbClr val="FF0000"/>
                </a:solidFill>
              </a:rPr>
              <a:t> and the Baitarani basin</a:t>
            </a:r>
            <a:endParaRPr lang="en-US" sz="2800" dirty="0">
              <a:solidFill>
                <a:srgbClr val="FF0000"/>
              </a:solidFill>
            </a:endParaRPr>
          </a:p>
        </p:txBody>
      </p:sp>
    </p:spTree>
    <p:extLst>
      <p:ext uri="{BB962C8B-B14F-4D97-AF65-F5344CB8AC3E}">
        <p14:creationId xmlns:p14="http://schemas.microsoft.com/office/powerpoint/2010/main" val="9412238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264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499251" y="785977"/>
            <a:ext cx="7929734" cy="564359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222" name="Picture 8" descr="elephants">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5887" y="4144098"/>
            <a:ext cx="1417430" cy="1200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0" name="Picture 6" descr="siberian_tiger_tigers">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28683" y="2214596"/>
            <a:ext cx="1237889" cy="992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9" name="Picture 5" descr="saltwater-crocodile">
            <a:hlinkClick r:id="rId8"/>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072826" y="4214977"/>
            <a:ext cx="1259938" cy="982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2655" name="Oval 15"/>
          <p:cNvSpPr>
            <a:spLocks noChangeArrowheads="1"/>
          </p:cNvSpPr>
          <p:nvPr/>
        </p:nvSpPr>
        <p:spPr bwMode="auto">
          <a:xfrm>
            <a:off x="571697" y="1071070"/>
            <a:ext cx="785886" cy="499308"/>
          </a:xfrm>
          <a:prstGeom prst="ellipse">
            <a:avLst/>
          </a:prstGeom>
          <a:solidFill>
            <a:srgbClr val="E4CA0A"/>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718" tIns="45359" rIns="90718" bIns="45359" anchor="ctr"/>
          <a:lstStyle/>
          <a:p>
            <a:pPr algn="ctr"/>
            <a:r>
              <a:rPr lang="en-US" altLang="en-US" sz="1400"/>
              <a:t>mining</a:t>
            </a:r>
          </a:p>
        </p:txBody>
      </p:sp>
      <p:sp>
        <p:nvSpPr>
          <p:cNvPr id="752656" name="Rectangle 16"/>
          <p:cNvSpPr>
            <a:spLocks noChangeArrowheads="1"/>
          </p:cNvSpPr>
          <p:nvPr/>
        </p:nvSpPr>
        <p:spPr bwMode="auto">
          <a:xfrm>
            <a:off x="4286939" y="1642834"/>
            <a:ext cx="1499326" cy="500883"/>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718" tIns="45359" rIns="90718" bIns="45359" anchor="ctr"/>
          <a:lstStyle/>
          <a:p>
            <a:pPr algn="ctr"/>
            <a:r>
              <a:rPr lang="en-US" altLang="en-US" sz="1200"/>
              <a:t>Similipal biosphere  </a:t>
            </a:r>
          </a:p>
          <a:p>
            <a:pPr algn="ctr"/>
            <a:r>
              <a:rPr lang="en-US" altLang="en-US" sz="1200"/>
              <a:t>(Unesco)</a:t>
            </a:r>
          </a:p>
        </p:txBody>
      </p:sp>
      <p:sp>
        <p:nvSpPr>
          <p:cNvPr id="752657" name="Oval 17"/>
          <p:cNvSpPr>
            <a:spLocks noChangeArrowheads="1"/>
          </p:cNvSpPr>
          <p:nvPr/>
        </p:nvSpPr>
        <p:spPr bwMode="auto">
          <a:xfrm>
            <a:off x="1143394" y="1428620"/>
            <a:ext cx="785887" cy="499307"/>
          </a:xfrm>
          <a:prstGeom prst="ellipse">
            <a:avLst/>
          </a:prstGeom>
          <a:solidFill>
            <a:srgbClr val="FF66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718" tIns="45359" rIns="90718" bIns="45359" anchor="ctr"/>
          <a:lstStyle/>
          <a:p>
            <a:pPr algn="ctr"/>
            <a:r>
              <a:rPr lang="en-US" altLang="en-US" sz="1400"/>
              <a:t>Industries</a:t>
            </a:r>
          </a:p>
        </p:txBody>
      </p:sp>
      <p:sp>
        <p:nvSpPr>
          <p:cNvPr id="752658" name="Rectangle 18"/>
          <p:cNvSpPr>
            <a:spLocks noChangeArrowheads="1"/>
          </p:cNvSpPr>
          <p:nvPr/>
        </p:nvSpPr>
        <p:spPr bwMode="auto">
          <a:xfrm>
            <a:off x="4929507" y="5358502"/>
            <a:ext cx="1356009" cy="713522"/>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718" tIns="45359" rIns="90718" bIns="45359" anchor="ctr"/>
          <a:lstStyle/>
          <a:p>
            <a:pPr algn="ctr"/>
            <a:r>
              <a:rPr lang="en-US" altLang="en-US" sz="1200"/>
              <a:t>Bithara Tanika </a:t>
            </a:r>
          </a:p>
          <a:p>
            <a:pPr algn="ctr"/>
            <a:r>
              <a:rPr lang="en-US" altLang="en-US" sz="1200"/>
              <a:t>Wild Life Sanctuary</a:t>
            </a:r>
          </a:p>
          <a:p>
            <a:pPr algn="ctr"/>
            <a:r>
              <a:rPr lang="en-US" altLang="en-US" sz="1200"/>
              <a:t>(RAMSAR)</a:t>
            </a:r>
          </a:p>
        </p:txBody>
      </p:sp>
      <p:sp>
        <p:nvSpPr>
          <p:cNvPr id="752659" name="Rectangle 19"/>
          <p:cNvSpPr>
            <a:spLocks noChangeArrowheads="1"/>
          </p:cNvSpPr>
          <p:nvPr/>
        </p:nvSpPr>
        <p:spPr bwMode="auto">
          <a:xfrm>
            <a:off x="642568" y="3643215"/>
            <a:ext cx="1499326" cy="500883"/>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718" tIns="45359" rIns="90718" bIns="45359" anchor="ctr"/>
          <a:lstStyle/>
          <a:p>
            <a:pPr algn="ctr"/>
            <a:r>
              <a:rPr lang="en-US" altLang="en-US" sz="1200"/>
              <a:t>Similipal wild life  </a:t>
            </a:r>
          </a:p>
          <a:p>
            <a:pPr algn="ctr"/>
            <a:r>
              <a:rPr lang="en-US" altLang="en-US" sz="1200"/>
              <a:t>reserve</a:t>
            </a:r>
          </a:p>
        </p:txBody>
      </p:sp>
      <p:sp>
        <p:nvSpPr>
          <p:cNvPr id="752660" name="Oval 20"/>
          <p:cNvSpPr>
            <a:spLocks noChangeArrowheads="1"/>
          </p:cNvSpPr>
          <p:nvPr/>
        </p:nvSpPr>
        <p:spPr bwMode="auto">
          <a:xfrm>
            <a:off x="2071023" y="1713713"/>
            <a:ext cx="785886" cy="499308"/>
          </a:xfrm>
          <a:prstGeom prst="ellipse">
            <a:avLst/>
          </a:prstGeom>
          <a:solidFill>
            <a:srgbClr val="FF66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718" tIns="45359" rIns="90718" bIns="45359" anchor="ctr"/>
          <a:lstStyle/>
          <a:p>
            <a:pPr algn="ctr"/>
            <a:r>
              <a:rPr lang="en-US" altLang="en-US" sz="1400"/>
              <a:t>Industries</a:t>
            </a:r>
          </a:p>
        </p:txBody>
      </p:sp>
      <p:sp>
        <p:nvSpPr>
          <p:cNvPr id="752661" name="Oval 21"/>
          <p:cNvSpPr>
            <a:spLocks noChangeArrowheads="1"/>
          </p:cNvSpPr>
          <p:nvPr/>
        </p:nvSpPr>
        <p:spPr bwMode="auto">
          <a:xfrm>
            <a:off x="1785963" y="1071070"/>
            <a:ext cx="785887" cy="499308"/>
          </a:xfrm>
          <a:prstGeom prst="ellipse">
            <a:avLst/>
          </a:prstGeom>
          <a:solidFill>
            <a:srgbClr val="E4CA0A"/>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718" tIns="45359" rIns="90718" bIns="45359" anchor="ctr"/>
          <a:lstStyle/>
          <a:p>
            <a:pPr algn="ctr"/>
            <a:r>
              <a:rPr lang="en-US" altLang="en-US" sz="1400"/>
              <a:t>mining</a:t>
            </a:r>
          </a:p>
        </p:txBody>
      </p:sp>
      <p:sp>
        <p:nvSpPr>
          <p:cNvPr id="752662" name="Oval 22"/>
          <p:cNvSpPr>
            <a:spLocks noChangeArrowheads="1"/>
          </p:cNvSpPr>
          <p:nvPr/>
        </p:nvSpPr>
        <p:spPr bwMode="auto">
          <a:xfrm>
            <a:off x="1428456" y="1927927"/>
            <a:ext cx="286636" cy="285094"/>
          </a:xfrm>
          <a:prstGeom prst="ellipse">
            <a:avLst/>
          </a:prstGeom>
          <a:solidFill>
            <a:srgbClr val="F1ADE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718" tIns="45359" rIns="90718" bIns="45359" anchor="ctr"/>
          <a:lstStyle/>
          <a:p>
            <a:pPr algn="ctr"/>
            <a:r>
              <a:rPr lang="en-US" altLang="en-US"/>
              <a:t>T</a:t>
            </a:r>
          </a:p>
        </p:txBody>
      </p:sp>
      <p:sp>
        <p:nvSpPr>
          <p:cNvPr id="752663" name="Oval 23"/>
          <p:cNvSpPr>
            <a:spLocks noChangeArrowheads="1"/>
          </p:cNvSpPr>
          <p:nvPr/>
        </p:nvSpPr>
        <p:spPr bwMode="auto">
          <a:xfrm>
            <a:off x="2000152" y="2214595"/>
            <a:ext cx="286636" cy="285094"/>
          </a:xfrm>
          <a:prstGeom prst="ellipse">
            <a:avLst/>
          </a:prstGeom>
          <a:solidFill>
            <a:srgbClr val="F1ADE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718" tIns="45359" rIns="90718" bIns="45359" anchor="ctr"/>
          <a:lstStyle/>
          <a:p>
            <a:pPr algn="ctr"/>
            <a:r>
              <a:rPr lang="en-US" altLang="en-US"/>
              <a:t>T</a:t>
            </a:r>
          </a:p>
        </p:txBody>
      </p:sp>
      <p:sp>
        <p:nvSpPr>
          <p:cNvPr id="752664" name="Oval 24"/>
          <p:cNvSpPr>
            <a:spLocks noChangeArrowheads="1"/>
          </p:cNvSpPr>
          <p:nvPr/>
        </p:nvSpPr>
        <p:spPr bwMode="auto">
          <a:xfrm>
            <a:off x="2000152" y="1571953"/>
            <a:ext cx="286636" cy="285094"/>
          </a:xfrm>
          <a:prstGeom prst="ellipse">
            <a:avLst/>
          </a:prstGeom>
          <a:solidFill>
            <a:srgbClr val="F1ADE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718" tIns="45359" rIns="90718" bIns="45359" anchor="ctr"/>
          <a:lstStyle/>
          <a:p>
            <a:pPr algn="ctr"/>
            <a:r>
              <a:rPr lang="en-US" altLang="en-US"/>
              <a:t>T</a:t>
            </a:r>
          </a:p>
        </p:txBody>
      </p:sp>
      <p:sp>
        <p:nvSpPr>
          <p:cNvPr id="752665" name="Oval 25"/>
          <p:cNvSpPr>
            <a:spLocks noChangeArrowheads="1"/>
          </p:cNvSpPr>
          <p:nvPr/>
        </p:nvSpPr>
        <p:spPr bwMode="auto">
          <a:xfrm>
            <a:off x="4501129" y="4358312"/>
            <a:ext cx="286636" cy="285093"/>
          </a:xfrm>
          <a:prstGeom prst="ellipse">
            <a:avLst/>
          </a:prstGeom>
          <a:solidFill>
            <a:srgbClr val="F1ADE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718" tIns="45359" rIns="90718" bIns="45359" anchor="ctr"/>
          <a:lstStyle/>
          <a:p>
            <a:pPr algn="ctr"/>
            <a:r>
              <a:rPr lang="en-US" altLang="en-US"/>
              <a:t>T</a:t>
            </a:r>
          </a:p>
        </p:txBody>
      </p:sp>
      <p:sp>
        <p:nvSpPr>
          <p:cNvPr id="752666" name="Oval 26"/>
          <p:cNvSpPr>
            <a:spLocks noChangeArrowheads="1"/>
          </p:cNvSpPr>
          <p:nvPr/>
        </p:nvSpPr>
        <p:spPr bwMode="auto">
          <a:xfrm>
            <a:off x="4071176" y="5144288"/>
            <a:ext cx="286636" cy="285094"/>
          </a:xfrm>
          <a:prstGeom prst="ellipse">
            <a:avLst/>
          </a:prstGeom>
          <a:solidFill>
            <a:srgbClr val="F1ADE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718" tIns="45359" rIns="90718" bIns="45359" anchor="ctr"/>
          <a:lstStyle/>
          <a:p>
            <a:pPr algn="ctr"/>
            <a:r>
              <a:rPr lang="en-US" altLang="en-US"/>
              <a:t>T</a:t>
            </a:r>
          </a:p>
        </p:txBody>
      </p:sp>
      <p:sp>
        <p:nvSpPr>
          <p:cNvPr id="752667" name="Oval 27"/>
          <p:cNvSpPr>
            <a:spLocks noChangeArrowheads="1"/>
          </p:cNvSpPr>
          <p:nvPr/>
        </p:nvSpPr>
        <p:spPr bwMode="auto">
          <a:xfrm>
            <a:off x="3428607" y="3857429"/>
            <a:ext cx="286636" cy="285093"/>
          </a:xfrm>
          <a:prstGeom prst="ellipse">
            <a:avLst/>
          </a:prstGeom>
          <a:solidFill>
            <a:srgbClr val="F1ADE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718" tIns="45359" rIns="90718" bIns="45359" anchor="ctr"/>
          <a:lstStyle/>
          <a:p>
            <a:pPr algn="ctr"/>
            <a:r>
              <a:rPr lang="en-US" altLang="en-US"/>
              <a:t>T</a:t>
            </a:r>
          </a:p>
        </p:txBody>
      </p:sp>
      <p:sp>
        <p:nvSpPr>
          <p:cNvPr id="752668" name="Text Box 28"/>
          <p:cNvSpPr txBox="1">
            <a:spLocks noChangeArrowheads="1"/>
          </p:cNvSpPr>
          <p:nvPr/>
        </p:nvSpPr>
        <p:spPr bwMode="auto">
          <a:xfrm>
            <a:off x="6287091" y="1071071"/>
            <a:ext cx="2071024" cy="3686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718" tIns="45359" rIns="90718" bIns="45359">
            <a:spAutoFit/>
          </a:bodyPr>
          <a:lstStyle/>
          <a:p>
            <a:pPr>
              <a:spcBef>
                <a:spcPct val="50000"/>
              </a:spcBef>
            </a:pPr>
            <a:endParaRPr lang="en-US" altLang="en-US"/>
          </a:p>
        </p:txBody>
      </p:sp>
      <p:sp>
        <p:nvSpPr>
          <p:cNvPr id="752669" name="Text Box 29"/>
          <p:cNvSpPr txBox="1">
            <a:spLocks noChangeArrowheads="1"/>
          </p:cNvSpPr>
          <p:nvPr/>
        </p:nvSpPr>
        <p:spPr bwMode="auto">
          <a:xfrm>
            <a:off x="6287091" y="785977"/>
            <a:ext cx="2713592" cy="493908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718" tIns="45359" rIns="90718" bIns="45359">
            <a:spAutoFit/>
          </a:bodyPr>
          <a:lstStyle/>
          <a:p>
            <a:r>
              <a:rPr lang="en-US" altLang="en-US">
                <a:cs typeface="Arial" charset="0"/>
              </a:rPr>
              <a:t>●</a:t>
            </a:r>
            <a:r>
              <a:rPr lang="en-US" altLang="en-US"/>
              <a:t>Population: 4.4 million </a:t>
            </a:r>
          </a:p>
          <a:p>
            <a:r>
              <a:rPr lang="en-US" altLang="en-US">
                <a:cs typeface="Arial" charset="0"/>
              </a:rPr>
              <a:t>● </a:t>
            </a:r>
            <a:r>
              <a:rPr lang="en-US" altLang="en-US"/>
              <a:t>Irrigation: present 240,000 ha (both seasons)</a:t>
            </a:r>
          </a:p>
          <a:p>
            <a:r>
              <a:rPr lang="en-US" altLang="en-US">
                <a:cs typeface="Arial" charset="0"/>
              </a:rPr>
              <a:t>● </a:t>
            </a:r>
            <a:r>
              <a:rPr lang="en-US" altLang="en-US"/>
              <a:t>Industries: Mining and Metallurgical</a:t>
            </a:r>
          </a:p>
          <a:p>
            <a:r>
              <a:rPr lang="en-US" altLang="en-US">
                <a:cs typeface="Arial" charset="0"/>
              </a:rPr>
              <a:t>● </a:t>
            </a:r>
            <a:r>
              <a:rPr lang="en-US" altLang="en-US"/>
              <a:t>Urban centers : 12 – 10-15% pop/19654 ltrs/year waste</a:t>
            </a:r>
          </a:p>
          <a:p>
            <a:r>
              <a:rPr lang="en-US" altLang="en-US">
                <a:cs typeface="Arial" charset="0"/>
              </a:rPr>
              <a:t>● </a:t>
            </a:r>
            <a:r>
              <a:rPr lang="en-US" altLang="en-US"/>
              <a:t>Fisheries : 23518 MT/year</a:t>
            </a:r>
          </a:p>
          <a:p>
            <a:r>
              <a:rPr lang="en-US" altLang="en-US">
                <a:cs typeface="Arial" charset="0"/>
              </a:rPr>
              <a:t>● </a:t>
            </a:r>
            <a:r>
              <a:rPr lang="en-US" altLang="en-US"/>
              <a:t>Protected areas : Wild Life Parks (UNESCO) and Wetlands (Ramsar).</a:t>
            </a:r>
          </a:p>
          <a:p>
            <a:pPr>
              <a:spcBef>
                <a:spcPct val="50000"/>
              </a:spcBef>
            </a:pPr>
            <a:endParaRPr lang="en-US" altLang="en-US"/>
          </a:p>
        </p:txBody>
      </p:sp>
      <p:pic>
        <p:nvPicPr>
          <p:cNvPr id="752670" name="Picture 30" descr="fishermen"/>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357660" y="4786740"/>
            <a:ext cx="1428454" cy="126638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964640" y="109182"/>
            <a:ext cx="6679247" cy="523220"/>
          </a:xfrm>
          <a:prstGeom prst="rect">
            <a:avLst/>
          </a:prstGeom>
          <a:noFill/>
        </p:spPr>
        <p:txBody>
          <a:bodyPr wrap="square" rtlCol="0">
            <a:spAutoFit/>
          </a:bodyPr>
          <a:lstStyle/>
          <a:p>
            <a:r>
              <a:rPr lang="en-US" sz="2800" dirty="0" smtClean="0">
                <a:solidFill>
                  <a:srgbClr val="FF0000"/>
                </a:solidFill>
                <a:latin typeface="+mj-lt"/>
              </a:rPr>
              <a:t>Basin Profile and Issues</a:t>
            </a:r>
            <a:endParaRPr lang="en-US" sz="2800" dirty="0">
              <a:solidFill>
                <a:srgbClr val="FF0000"/>
              </a:solidFill>
              <a:latin typeface="+mj-lt"/>
            </a:endParaRPr>
          </a:p>
        </p:txBody>
      </p:sp>
    </p:spTree>
    <p:extLst>
      <p:ext uri="{BB962C8B-B14F-4D97-AF65-F5344CB8AC3E}">
        <p14:creationId xmlns:p14="http://schemas.microsoft.com/office/powerpoint/2010/main" val="36465736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withEffect">
                                  <p:stCondLst>
                                    <p:cond delay="0"/>
                                  </p:stCondLst>
                                  <p:childTnLst>
                                    <p:set>
                                      <p:cBhvr>
                                        <p:cTn id="6" dur="1" fill="hold">
                                          <p:stCondLst>
                                            <p:cond delay="0"/>
                                          </p:stCondLst>
                                        </p:cTn>
                                        <p:tgtEl>
                                          <p:spTgt spid="752669"/>
                                        </p:tgtEl>
                                        <p:attrNameLst>
                                          <p:attrName>style.visibility</p:attrName>
                                        </p:attrNameLst>
                                      </p:cBhvr>
                                      <p:to>
                                        <p:strVal val="visible"/>
                                      </p:to>
                                    </p:set>
                                    <p:anim calcmode="lin" valueType="num">
                                      <p:cBhvr additive="base">
                                        <p:cTn id="7" dur="500" fill="hold"/>
                                        <p:tgtEl>
                                          <p:spTgt spid="752669"/>
                                        </p:tgtEl>
                                        <p:attrNameLst>
                                          <p:attrName>ppt_x</p:attrName>
                                        </p:attrNameLst>
                                      </p:cBhvr>
                                      <p:tavLst>
                                        <p:tav tm="0">
                                          <p:val>
                                            <p:strVal val="#ppt_x"/>
                                          </p:val>
                                        </p:tav>
                                        <p:tav tm="100000">
                                          <p:val>
                                            <p:strVal val="#ppt_x"/>
                                          </p:val>
                                        </p:tav>
                                      </p:tavLst>
                                    </p:anim>
                                    <p:anim calcmode="lin" valueType="num">
                                      <p:cBhvr additive="base">
                                        <p:cTn id="8" dur="500" fill="hold"/>
                                        <p:tgtEl>
                                          <p:spTgt spid="752669"/>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52660"/>
                                        </p:tgtEl>
                                        <p:attrNameLst>
                                          <p:attrName>style.visibility</p:attrName>
                                        </p:attrNameLst>
                                      </p:cBhvr>
                                      <p:to>
                                        <p:strVal val="visible"/>
                                      </p:to>
                                    </p:set>
                                    <p:anim calcmode="lin" valueType="num">
                                      <p:cBhvr additive="base">
                                        <p:cTn id="13" dur="1000" fill="hold"/>
                                        <p:tgtEl>
                                          <p:spTgt spid="752660"/>
                                        </p:tgtEl>
                                        <p:attrNameLst>
                                          <p:attrName>ppt_x</p:attrName>
                                        </p:attrNameLst>
                                      </p:cBhvr>
                                      <p:tavLst>
                                        <p:tav tm="0">
                                          <p:val>
                                            <p:strVal val="#ppt_x"/>
                                          </p:val>
                                        </p:tav>
                                        <p:tav tm="100000">
                                          <p:val>
                                            <p:strVal val="#ppt_x"/>
                                          </p:val>
                                        </p:tav>
                                      </p:tavLst>
                                    </p:anim>
                                    <p:anim calcmode="lin" valueType="num">
                                      <p:cBhvr additive="base">
                                        <p:cTn id="14" dur="1000" fill="hold"/>
                                        <p:tgtEl>
                                          <p:spTgt spid="752660"/>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752657"/>
                                        </p:tgtEl>
                                        <p:attrNameLst>
                                          <p:attrName>style.visibility</p:attrName>
                                        </p:attrNameLst>
                                      </p:cBhvr>
                                      <p:to>
                                        <p:strVal val="visible"/>
                                      </p:to>
                                    </p:set>
                                    <p:anim calcmode="lin" valueType="num">
                                      <p:cBhvr additive="base">
                                        <p:cTn id="17" dur="1000" fill="hold"/>
                                        <p:tgtEl>
                                          <p:spTgt spid="752657"/>
                                        </p:tgtEl>
                                        <p:attrNameLst>
                                          <p:attrName>ppt_x</p:attrName>
                                        </p:attrNameLst>
                                      </p:cBhvr>
                                      <p:tavLst>
                                        <p:tav tm="0">
                                          <p:val>
                                            <p:strVal val="#ppt_x"/>
                                          </p:val>
                                        </p:tav>
                                        <p:tav tm="100000">
                                          <p:val>
                                            <p:strVal val="#ppt_x"/>
                                          </p:val>
                                        </p:tav>
                                      </p:tavLst>
                                    </p:anim>
                                    <p:anim calcmode="lin" valueType="num">
                                      <p:cBhvr additive="base">
                                        <p:cTn id="18" dur="1000" fill="hold"/>
                                        <p:tgtEl>
                                          <p:spTgt spid="752657"/>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752661"/>
                                        </p:tgtEl>
                                        <p:attrNameLst>
                                          <p:attrName>style.visibility</p:attrName>
                                        </p:attrNameLst>
                                      </p:cBhvr>
                                      <p:to>
                                        <p:strVal val="visible"/>
                                      </p:to>
                                    </p:set>
                                    <p:anim calcmode="lin" valueType="num">
                                      <p:cBhvr additive="base">
                                        <p:cTn id="21" dur="500" fill="hold"/>
                                        <p:tgtEl>
                                          <p:spTgt spid="752661"/>
                                        </p:tgtEl>
                                        <p:attrNameLst>
                                          <p:attrName>ppt_x</p:attrName>
                                        </p:attrNameLst>
                                      </p:cBhvr>
                                      <p:tavLst>
                                        <p:tav tm="0">
                                          <p:val>
                                            <p:strVal val="#ppt_x"/>
                                          </p:val>
                                        </p:tav>
                                        <p:tav tm="100000">
                                          <p:val>
                                            <p:strVal val="#ppt_x"/>
                                          </p:val>
                                        </p:tav>
                                      </p:tavLst>
                                    </p:anim>
                                    <p:anim calcmode="lin" valueType="num">
                                      <p:cBhvr additive="base">
                                        <p:cTn id="22" dur="500" fill="hold"/>
                                        <p:tgtEl>
                                          <p:spTgt spid="752661"/>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752655"/>
                                        </p:tgtEl>
                                        <p:attrNameLst>
                                          <p:attrName>style.visibility</p:attrName>
                                        </p:attrNameLst>
                                      </p:cBhvr>
                                      <p:to>
                                        <p:strVal val="visible"/>
                                      </p:to>
                                    </p:set>
                                    <p:anim calcmode="lin" valueType="num">
                                      <p:cBhvr additive="base">
                                        <p:cTn id="25" dur="1000" fill="hold"/>
                                        <p:tgtEl>
                                          <p:spTgt spid="752655"/>
                                        </p:tgtEl>
                                        <p:attrNameLst>
                                          <p:attrName>ppt_x</p:attrName>
                                        </p:attrNameLst>
                                      </p:cBhvr>
                                      <p:tavLst>
                                        <p:tav tm="0">
                                          <p:val>
                                            <p:strVal val="#ppt_x"/>
                                          </p:val>
                                        </p:tav>
                                        <p:tav tm="100000">
                                          <p:val>
                                            <p:strVal val="#ppt_x"/>
                                          </p:val>
                                        </p:tav>
                                      </p:tavLst>
                                    </p:anim>
                                    <p:anim calcmode="lin" valueType="num">
                                      <p:cBhvr additive="base">
                                        <p:cTn id="26" dur="1000" fill="hold"/>
                                        <p:tgtEl>
                                          <p:spTgt spid="752655"/>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52664"/>
                                        </p:tgtEl>
                                        <p:attrNameLst>
                                          <p:attrName>style.visibility</p:attrName>
                                        </p:attrNameLst>
                                      </p:cBhvr>
                                      <p:to>
                                        <p:strVal val="visible"/>
                                      </p:to>
                                    </p:set>
                                    <p:anim calcmode="lin" valueType="num">
                                      <p:cBhvr additive="base">
                                        <p:cTn id="31" dur="1000" fill="hold"/>
                                        <p:tgtEl>
                                          <p:spTgt spid="752664"/>
                                        </p:tgtEl>
                                        <p:attrNameLst>
                                          <p:attrName>ppt_x</p:attrName>
                                        </p:attrNameLst>
                                      </p:cBhvr>
                                      <p:tavLst>
                                        <p:tav tm="0">
                                          <p:val>
                                            <p:strVal val="#ppt_x"/>
                                          </p:val>
                                        </p:tav>
                                        <p:tav tm="100000">
                                          <p:val>
                                            <p:strVal val="#ppt_x"/>
                                          </p:val>
                                        </p:tav>
                                      </p:tavLst>
                                    </p:anim>
                                    <p:anim calcmode="lin" valueType="num">
                                      <p:cBhvr additive="base">
                                        <p:cTn id="32" dur="1000" fill="hold"/>
                                        <p:tgtEl>
                                          <p:spTgt spid="752664"/>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752662"/>
                                        </p:tgtEl>
                                        <p:attrNameLst>
                                          <p:attrName>style.visibility</p:attrName>
                                        </p:attrNameLst>
                                      </p:cBhvr>
                                      <p:to>
                                        <p:strVal val="visible"/>
                                      </p:to>
                                    </p:set>
                                    <p:anim calcmode="lin" valueType="num">
                                      <p:cBhvr additive="base">
                                        <p:cTn id="35" dur="1000" fill="hold"/>
                                        <p:tgtEl>
                                          <p:spTgt spid="752662"/>
                                        </p:tgtEl>
                                        <p:attrNameLst>
                                          <p:attrName>ppt_x</p:attrName>
                                        </p:attrNameLst>
                                      </p:cBhvr>
                                      <p:tavLst>
                                        <p:tav tm="0">
                                          <p:val>
                                            <p:strVal val="#ppt_x"/>
                                          </p:val>
                                        </p:tav>
                                        <p:tav tm="100000">
                                          <p:val>
                                            <p:strVal val="#ppt_x"/>
                                          </p:val>
                                        </p:tav>
                                      </p:tavLst>
                                    </p:anim>
                                    <p:anim calcmode="lin" valueType="num">
                                      <p:cBhvr additive="base">
                                        <p:cTn id="36" dur="1000" fill="hold"/>
                                        <p:tgtEl>
                                          <p:spTgt spid="75266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52663"/>
                                        </p:tgtEl>
                                        <p:attrNameLst>
                                          <p:attrName>style.visibility</p:attrName>
                                        </p:attrNameLst>
                                      </p:cBhvr>
                                      <p:to>
                                        <p:strVal val="visible"/>
                                      </p:to>
                                    </p:set>
                                    <p:anim calcmode="lin" valueType="num">
                                      <p:cBhvr additive="base">
                                        <p:cTn id="39" dur="1000" fill="hold"/>
                                        <p:tgtEl>
                                          <p:spTgt spid="752663"/>
                                        </p:tgtEl>
                                        <p:attrNameLst>
                                          <p:attrName>ppt_x</p:attrName>
                                        </p:attrNameLst>
                                      </p:cBhvr>
                                      <p:tavLst>
                                        <p:tav tm="0">
                                          <p:val>
                                            <p:strVal val="#ppt_x"/>
                                          </p:val>
                                        </p:tav>
                                        <p:tav tm="100000">
                                          <p:val>
                                            <p:strVal val="#ppt_x"/>
                                          </p:val>
                                        </p:tav>
                                      </p:tavLst>
                                    </p:anim>
                                    <p:anim calcmode="lin" valueType="num">
                                      <p:cBhvr additive="base">
                                        <p:cTn id="40" dur="1000" fill="hold"/>
                                        <p:tgtEl>
                                          <p:spTgt spid="75266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752667"/>
                                        </p:tgtEl>
                                        <p:attrNameLst>
                                          <p:attrName>style.visibility</p:attrName>
                                        </p:attrNameLst>
                                      </p:cBhvr>
                                      <p:to>
                                        <p:strVal val="visible"/>
                                      </p:to>
                                    </p:set>
                                    <p:anim calcmode="lin" valueType="num">
                                      <p:cBhvr additive="base">
                                        <p:cTn id="43" dur="1000" fill="hold"/>
                                        <p:tgtEl>
                                          <p:spTgt spid="752667"/>
                                        </p:tgtEl>
                                        <p:attrNameLst>
                                          <p:attrName>ppt_x</p:attrName>
                                        </p:attrNameLst>
                                      </p:cBhvr>
                                      <p:tavLst>
                                        <p:tav tm="0">
                                          <p:val>
                                            <p:strVal val="#ppt_x"/>
                                          </p:val>
                                        </p:tav>
                                        <p:tav tm="100000">
                                          <p:val>
                                            <p:strVal val="#ppt_x"/>
                                          </p:val>
                                        </p:tav>
                                      </p:tavLst>
                                    </p:anim>
                                    <p:anim calcmode="lin" valueType="num">
                                      <p:cBhvr additive="base">
                                        <p:cTn id="44" dur="1000" fill="hold"/>
                                        <p:tgtEl>
                                          <p:spTgt spid="752667"/>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752665"/>
                                        </p:tgtEl>
                                        <p:attrNameLst>
                                          <p:attrName>style.visibility</p:attrName>
                                        </p:attrNameLst>
                                      </p:cBhvr>
                                      <p:to>
                                        <p:strVal val="visible"/>
                                      </p:to>
                                    </p:set>
                                    <p:anim calcmode="lin" valueType="num">
                                      <p:cBhvr additive="base">
                                        <p:cTn id="47" dur="1000" fill="hold"/>
                                        <p:tgtEl>
                                          <p:spTgt spid="752665"/>
                                        </p:tgtEl>
                                        <p:attrNameLst>
                                          <p:attrName>ppt_x</p:attrName>
                                        </p:attrNameLst>
                                      </p:cBhvr>
                                      <p:tavLst>
                                        <p:tav tm="0">
                                          <p:val>
                                            <p:strVal val="#ppt_x"/>
                                          </p:val>
                                        </p:tav>
                                        <p:tav tm="100000">
                                          <p:val>
                                            <p:strVal val="#ppt_x"/>
                                          </p:val>
                                        </p:tav>
                                      </p:tavLst>
                                    </p:anim>
                                    <p:anim calcmode="lin" valueType="num">
                                      <p:cBhvr additive="base">
                                        <p:cTn id="48" dur="1000" fill="hold"/>
                                        <p:tgtEl>
                                          <p:spTgt spid="75266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752666"/>
                                        </p:tgtEl>
                                        <p:attrNameLst>
                                          <p:attrName>style.visibility</p:attrName>
                                        </p:attrNameLst>
                                      </p:cBhvr>
                                      <p:to>
                                        <p:strVal val="visible"/>
                                      </p:to>
                                    </p:set>
                                    <p:anim calcmode="lin" valueType="num">
                                      <p:cBhvr additive="base">
                                        <p:cTn id="51" dur="1000" fill="hold"/>
                                        <p:tgtEl>
                                          <p:spTgt spid="752666"/>
                                        </p:tgtEl>
                                        <p:attrNameLst>
                                          <p:attrName>ppt_x</p:attrName>
                                        </p:attrNameLst>
                                      </p:cBhvr>
                                      <p:tavLst>
                                        <p:tav tm="0">
                                          <p:val>
                                            <p:strVal val="#ppt_x"/>
                                          </p:val>
                                        </p:tav>
                                        <p:tav tm="100000">
                                          <p:val>
                                            <p:strVal val="#ppt_x"/>
                                          </p:val>
                                        </p:tav>
                                      </p:tavLst>
                                    </p:anim>
                                    <p:anim calcmode="lin" valueType="num">
                                      <p:cBhvr additive="base">
                                        <p:cTn id="52" dur="1000" fill="hold"/>
                                        <p:tgtEl>
                                          <p:spTgt spid="752666"/>
                                        </p:tgtEl>
                                        <p:attrNameLst>
                                          <p:attrName>ppt_y</p:attrName>
                                        </p:attrNameLst>
                                      </p:cBhvr>
                                      <p:tavLst>
                                        <p:tav tm="0">
                                          <p:val>
                                            <p:strVal val="1+#ppt_h/2"/>
                                          </p:val>
                                        </p:tav>
                                        <p:tav tm="100000">
                                          <p:val>
                                            <p:strVal val="#ppt_y"/>
                                          </p:val>
                                        </p:tav>
                                      </p:tavLst>
                                    </p:anim>
                                  </p:childTnLst>
                                </p:cTn>
                              </p:par>
                            </p:childTnLst>
                          </p:cTn>
                        </p:par>
                      </p:childTnLst>
                    </p:cTn>
                  </p:par>
                  <p:par>
                    <p:cTn id="53" fill="hold" nodeType="clickPar">
                      <p:stCondLst>
                        <p:cond delay="indefinite"/>
                      </p:stCondLst>
                      <p:childTnLst>
                        <p:par>
                          <p:cTn id="54" fill="hold" nodeType="withGroup">
                            <p:stCondLst>
                              <p:cond delay="0"/>
                            </p:stCondLst>
                            <p:childTnLst>
                              <p:par>
                                <p:cTn id="55" presetID="2" presetClass="entr" presetSubtype="4" fill="hold" nodeType="clickEffect">
                                  <p:stCondLst>
                                    <p:cond delay="0"/>
                                  </p:stCondLst>
                                  <p:childTnLst>
                                    <p:set>
                                      <p:cBhvr>
                                        <p:cTn id="56" dur="1" fill="hold">
                                          <p:stCondLst>
                                            <p:cond delay="0"/>
                                          </p:stCondLst>
                                        </p:cTn>
                                        <p:tgtEl>
                                          <p:spTgt spid="752670"/>
                                        </p:tgtEl>
                                        <p:attrNameLst>
                                          <p:attrName>style.visibility</p:attrName>
                                        </p:attrNameLst>
                                      </p:cBhvr>
                                      <p:to>
                                        <p:strVal val="visible"/>
                                      </p:to>
                                    </p:set>
                                    <p:anim calcmode="lin" valueType="num">
                                      <p:cBhvr additive="base">
                                        <p:cTn id="57" dur="1000" fill="hold"/>
                                        <p:tgtEl>
                                          <p:spTgt spid="752670"/>
                                        </p:tgtEl>
                                        <p:attrNameLst>
                                          <p:attrName>ppt_x</p:attrName>
                                        </p:attrNameLst>
                                      </p:cBhvr>
                                      <p:tavLst>
                                        <p:tav tm="0">
                                          <p:val>
                                            <p:strVal val="#ppt_x"/>
                                          </p:val>
                                        </p:tav>
                                        <p:tav tm="100000">
                                          <p:val>
                                            <p:strVal val="#ppt_x"/>
                                          </p:val>
                                        </p:tav>
                                      </p:tavLst>
                                    </p:anim>
                                    <p:anim calcmode="lin" valueType="num">
                                      <p:cBhvr additive="base">
                                        <p:cTn id="58" dur="1000" fill="hold"/>
                                        <p:tgtEl>
                                          <p:spTgt spid="752670"/>
                                        </p:tgtEl>
                                        <p:attrNameLst>
                                          <p:attrName>ppt_y</p:attrName>
                                        </p:attrNameLst>
                                      </p:cBhvr>
                                      <p:tavLst>
                                        <p:tav tm="0">
                                          <p:val>
                                            <p:strVal val="1+#ppt_h/2"/>
                                          </p:val>
                                        </p:tav>
                                        <p:tav tm="100000">
                                          <p:val>
                                            <p:strVal val="#ppt_y"/>
                                          </p:val>
                                        </p:tav>
                                      </p:tavLst>
                                    </p:anim>
                                  </p:childTnLst>
                                </p:cTn>
                              </p:par>
                            </p:childTnLst>
                          </p:cTn>
                        </p:par>
                      </p:childTnLst>
                    </p:cTn>
                  </p:par>
                  <p:par>
                    <p:cTn id="59" fill="hold" nodeType="clickPar">
                      <p:stCondLst>
                        <p:cond delay="indefinite"/>
                      </p:stCondLst>
                      <p:childTnLst>
                        <p:par>
                          <p:cTn id="60" fill="hold" nodeType="withGroup">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752656"/>
                                        </p:tgtEl>
                                        <p:attrNameLst>
                                          <p:attrName>style.visibility</p:attrName>
                                        </p:attrNameLst>
                                      </p:cBhvr>
                                      <p:to>
                                        <p:strVal val="visible"/>
                                      </p:to>
                                    </p:set>
                                    <p:anim calcmode="lin" valueType="num">
                                      <p:cBhvr additive="base">
                                        <p:cTn id="63" dur="1000" fill="hold"/>
                                        <p:tgtEl>
                                          <p:spTgt spid="752656"/>
                                        </p:tgtEl>
                                        <p:attrNameLst>
                                          <p:attrName>ppt_x</p:attrName>
                                        </p:attrNameLst>
                                      </p:cBhvr>
                                      <p:tavLst>
                                        <p:tav tm="0">
                                          <p:val>
                                            <p:strVal val="#ppt_x"/>
                                          </p:val>
                                        </p:tav>
                                        <p:tav tm="100000">
                                          <p:val>
                                            <p:strVal val="#ppt_x"/>
                                          </p:val>
                                        </p:tav>
                                      </p:tavLst>
                                    </p:anim>
                                    <p:anim calcmode="lin" valueType="num">
                                      <p:cBhvr additive="base">
                                        <p:cTn id="64" dur="1000" fill="hold"/>
                                        <p:tgtEl>
                                          <p:spTgt spid="752656"/>
                                        </p:tgtEl>
                                        <p:attrNameLst>
                                          <p:attrName>ppt_y</p:attrName>
                                        </p:attrNameLst>
                                      </p:cBhvr>
                                      <p:tavLst>
                                        <p:tav tm="0">
                                          <p:val>
                                            <p:strVal val="1+#ppt_h/2"/>
                                          </p:val>
                                        </p:tav>
                                        <p:tav tm="100000">
                                          <p:val>
                                            <p:strVal val="#ppt_y"/>
                                          </p:val>
                                        </p:tav>
                                      </p:tavLst>
                                    </p:anim>
                                  </p:childTnLst>
                                </p:cTn>
                              </p:par>
                              <p:par>
                                <p:cTn id="65" presetID="2" presetClass="entr" presetSubtype="4" fill="hold" nodeType="withEffect">
                                  <p:stCondLst>
                                    <p:cond delay="0"/>
                                  </p:stCondLst>
                                  <p:childTnLst>
                                    <p:set>
                                      <p:cBhvr>
                                        <p:cTn id="66" dur="1" fill="hold">
                                          <p:stCondLst>
                                            <p:cond delay="0"/>
                                          </p:stCondLst>
                                        </p:cTn>
                                        <p:tgtEl>
                                          <p:spTgt spid="9220"/>
                                        </p:tgtEl>
                                        <p:attrNameLst>
                                          <p:attrName>style.visibility</p:attrName>
                                        </p:attrNameLst>
                                      </p:cBhvr>
                                      <p:to>
                                        <p:strVal val="visible"/>
                                      </p:to>
                                    </p:set>
                                    <p:anim calcmode="lin" valueType="num">
                                      <p:cBhvr additive="base">
                                        <p:cTn id="67" dur="500" fill="hold"/>
                                        <p:tgtEl>
                                          <p:spTgt spid="9220"/>
                                        </p:tgtEl>
                                        <p:attrNameLst>
                                          <p:attrName>ppt_x</p:attrName>
                                        </p:attrNameLst>
                                      </p:cBhvr>
                                      <p:tavLst>
                                        <p:tav tm="0">
                                          <p:val>
                                            <p:strVal val="#ppt_x"/>
                                          </p:val>
                                        </p:tav>
                                        <p:tav tm="100000">
                                          <p:val>
                                            <p:strVal val="#ppt_x"/>
                                          </p:val>
                                        </p:tav>
                                      </p:tavLst>
                                    </p:anim>
                                    <p:anim calcmode="lin" valueType="num">
                                      <p:cBhvr additive="base">
                                        <p:cTn id="68" dur="500" fill="hold"/>
                                        <p:tgtEl>
                                          <p:spTgt spid="9220"/>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752659"/>
                                        </p:tgtEl>
                                        <p:attrNameLst>
                                          <p:attrName>style.visibility</p:attrName>
                                        </p:attrNameLst>
                                      </p:cBhvr>
                                      <p:to>
                                        <p:strVal val="visible"/>
                                      </p:to>
                                    </p:set>
                                    <p:anim calcmode="lin" valueType="num">
                                      <p:cBhvr additive="base">
                                        <p:cTn id="71" dur="1000" fill="hold"/>
                                        <p:tgtEl>
                                          <p:spTgt spid="752659"/>
                                        </p:tgtEl>
                                        <p:attrNameLst>
                                          <p:attrName>ppt_x</p:attrName>
                                        </p:attrNameLst>
                                      </p:cBhvr>
                                      <p:tavLst>
                                        <p:tav tm="0">
                                          <p:val>
                                            <p:strVal val="#ppt_x"/>
                                          </p:val>
                                        </p:tav>
                                        <p:tav tm="100000">
                                          <p:val>
                                            <p:strVal val="#ppt_x"/>
                                          </p:val>
                                        </p:tav>
                                      </p:tavLst>
                                    </p:anim>
                                    <p:anim calcmode="lin" valueType="num">
                                      <p:cBhvr additive="base">
                                        <p:cTn id="72" dur="1000" fill="hold"/>
                                        <p:tgtEl>
                                          <p:spTgt spid="752659"/>
                                        </p:tgtEl>
                                        <p:attrNameLst>
                                          <p:attrName>ppt_y</p:attrName>
                                        </p:attrNameLst>
                                      </p:cBhvr>
                                      <p:tavLst>
                                        <p:tav tm="0">
                                          <p:val>
                                            <p:strVal val="1+#ppt_h/2"/>
                                          </p:val>
                                        </p:tav>
                                        <p:tav tm="100000">
                                          <p:val>
                                            <p:strVal val="#ppt_y"/>
                                          </p:val>
                                        </p:tav>
                                      </p:tavLst>
                                    </p:anim>
                                  </p:childTnLst>
                                </p:cTn>
                              </p:par>
                              <p:par>
                                <p:cTn id="73" presetID="2" presetClass="entr" presetSubtype="4" fill="hold" nodeType="withEffect">
                                  <p:stCondLst>
                                    <p:cond delay="0"/>
                                  </p:stCondLst>
                                  <p:childTnLst>
                                    <p:set>
                                      <p:cBhvr>
                                        <p:cTn id="74" dur="1" fill="hold">
                                          <p:stCondLst>
                                            <p:cond delay="0"/>
                                          </p:stCondLst>
                                        </p:cTn>
                                        <p:tgtEl>
                                          <p:spTgt spid="9222"/>
                                        </p:tgtEl>
                                        <p:attrNameLst>
                                          <p:attrName>style.visibility</p:attrName>
                                        </p:attrNameLst>
                                      </p:cBhvr>
                                      <p:to>
                                        <p:strVal val="visible"/>
                                      </p:to>
                                    </p:set>
                                    <p:anim calcmode="lin" valueType="num">
                                      <p:cBhvr additive="base">
                                        <p:cTn id="75" dur="500" fill="hold"/>
                                        <p:tgtEl>
                                          <p:spTgt spid="9222"/>
                                        </p:tgtEl>
                                        <p:attrNameLst>
                                          <p:attrName>ppt_x</p:attrName>
                                        </p:attrNameLst>
                                      </p:cBhvr>
                                      <p:tavLst>
                                        <p:tav tm="0">
                                          <p:val>
                                            <p:strVal val="#ppt_x"/>
                                          </p:val>
                                        </p:tav>
                                        <p:tav tm="100000">
                                          <p:val>
                                            <p:strVal val="#ppt_x"/>
                                          </p:val>
                                        </p:tav>
                                      </p:tavLst>
                                    </p:anim>
                                    <p:anim calcmode="lin" valueType="num">
                                      <p:cBhvr additive="base">
                                        <p:cTn id="76" dur="500" fill="hold"/>
                                        <p:tgtEl>
                                          <p:spTgt spid="9222"/>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752658"/>
                                        </p:tgtEl>
                                        <p:attrNameLst>
                                          <p:attrName>style.visibility</p:attrName>
                                        </p:attrNameLst>
                                      </p:cBhvr>
                                      <p:to>
                                        <p:strVal val="visible"/>
                                      </p:to>
                                    </p:set>
                                    <p:anim calcmode="lin" valueType="num">
                                      <p:cBhvr additive="base">
                                        <p:cTn id="79" dur="1000" fill="hold"/>
                                        <p:tgtEl>
                                          <p:spTgt spid="752658"/>
                                        </p:tgtEl>
                                        <p:attrNameLst>
                                          <p:attrName>ppt_x</p:attrName>
                                        </p:attrNameLst>
                                      </p:cBhvr>
                                      <p:tavLst>
                                        <p:tav tm="0">
                                          <p:val>
                                            <p:strVal val="#ppt_x"/>
                                          </p:val>
                                        </p:tav>
                                        <p:tav tm="100000">
                                          <p:val>
                                            <p:strVal val="#ppt_x"/>
                                          </p:val>
                                        </p:tav>
                                      </p:tavLst>
                                    </p:anim>
                                    <p:anim calcmode="lin" valueType="num">
                                      <p:cBhvr additive="base">
                                        <p:cTn id="80" dur="1000" fill="hold"/>
                                        <p:tgtEl>
                                          <p:spTgt spid="752658"/>
                                        </p:tgtEl>
                                        <p:attrNameLst>
                                          <p:attrName>ppt_y</p:attrName>
                                        </p:attrNameLst>
                                      </p:cBhvr>
                                      <p:tavLst>
                                        <p:tav tm="0">
                                          <p:val>
                                            <p:strVal val="1+#ppt_h/2"/>
                                          </p:val>
                                        </p:tav>
                                        <p:tav tm="100000">
                                          <p:val>
                                            <p:strVal val="#ppt_y"/>
                                          </p:val>
                                        </p:tav>
                                      </p:tavLst>
                                    </p:anim>
                                  </p:childTnLst>
                                </p:cTn>
                              </p:par>
                              <p:par>
                                <p:cTn id="81" presetID="2" presetClass="entr" presetSubtype="4" fill="hold" nodeType="withEffect">
                                  <p:stCondLst>
                                    <p:cond delay="0"/>
                                  </p:stCondLst>
                                  <p:childTnLst>
                                    <p:set>
                                      <p:cBhvr>
                                        <p:cTn id="82" dur="1" fill="hold">
                                          <p:stCondLst>
                                            <p:cond delay="0"/>
                                          </p:stCondLst>
                                        </p:cTn>
                                        <p:tgtEl>
                                          <p:spTgt spid="9219"/>
                                        </p:tgtEl>
                                        <p:attrNameLst>
                                          <p:attrName>style.visibility</p:attrName>
                                        </p:attrNameLst>
                                      </p:cBhvr>
                                      <p:to>
                                        <p:strVal val="visible"/>
                                      </p:to>
                                    </p:set>
                                    <p:anim calcmode="lin" valueType="num">
                                      <p:cBhvr additive="base">
                                        <p:cTn id="83" dur="500" fill="hold"/>
                                        <p:tgtEl>
                                          <p:spTgt spid="9219"/>
                                        </p:tgtEl>
                                        <p:attrNameLst>
                                          <p:attrName>ppt_x</p:attrName>
                                        </p:attrNameLst>
                                      </p:cBhvr>
                                      <p:tavLst>
                                        <p:tav tm="0">
                                          <p:val>
                                            <p:strVal val="#ppt_x"/>
                                          </p:val>
                                        </p:tav>
                                        <p:tav tm="100000">
                                          <p:val>
                                            <p:strVal val="#ppt_x"/>
                                          </p:val>
                                        </p:tav>
                                      </p:tavLst>
                                    </p:anim>
                                    <p:anim calcmode="lin" valueType="num">
                                      <p:cBhvr additive="base">
                                        <p:cTn id="84" dur="500" fill="hold"/>
                                        <p:tgtEl>
                                          <p:spTgt spid="92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2655" grpId="0" animBg="1"/>
      <p:bldP spid="752656" grpId="0" animBg="1"/>
      <p:bldP spid="752657" grpId="0" animBg="1"/>
      <p:bldP spid="752658" grpId="0" animBg="1"/>
      <p:bldP spid="752659" grpId="0" animBg="1"/>
      <p:bldP spid="752660" grpId="0" animBg="1"/>
      <p:bldP spid="752661" grpId="0" animBg="1"/>
      <p:bldP spid="752662" grpId="0" animBg="1"/>
      <p:bldP spid="752663" grpId="0" animBg="1"/>
      <p:bldP spid="752664" grpId="0" animBg="1"/>
      <p:bldP spid="752665" grpId="0" animBg="1"/>
      <p:bldP spid="752666" grpId="0" animBg="1"/>
      <p:bldP spid="752667" grpId="0" animBg="1"/>
      <p:bldP spid="75266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61860" name="Group 4"/>
          <p:cNvGrpSpPr>
            <a:grpSpLocks/>
          </p:cNvGrpSpPr>
          <p:nvPr/>
        </p:nvGrpSpPr>
        <p:grpSpPr bwMode="auto">
          <a:xfrm>
            <a:off x="7047779" y="2945443"/>
            <a:ext cx="1360733" cy="430004"/>
            <a:chOff x="3084" y="1265"/>
            <a:chExt cx="1301" cy="404"/>
          </a:xfrm>
        </p:grpSpPr>
        <p:sp>
          <p:nvSpPr>
            <p:cNvPr id="761861" name="Freeform 5"/>
            <p:cNvSpPr>
              <a:spLocks/>
            </p:cNvSpPr>
            <p:nvPr/>
          </p:nvSpPr>
          <p:spPr bwMode="auto">
            <a:xfrm>
              <a:off x="3089" y="1270"/>
              <a:ext cx="1291" cy="389"/>
            </a:xfrm>
            <a:custGeom>
              <a:avLst/>
              <a:gdLst>
                <a:gd name="T0" fmla="*/ 0 w 1189"/>
                <a:gd name="T1" fmla="*/ 322 h 327"/>
                <a:gd name="T2" fmla="*/ 145 w 1189"/>
                <a:gd name="T3" fmla="*/ 327 h 327"/>
                <a:gd name="T4" fmla="*/ 287 w 1189"/>
                <a:gd name="T5" fmla="*/ 326 h 327"/>
                <a:gd name="T6" fmla="*/ 424 w 1189"/>
                <a:gd name="T7" fmla="*/ 320 h 327"/>
                <a:gd name="T8" fmla="*/ 554 w 1189"/>
                <a:gd name="T9" fmla="*/ 308 h 327"/>
                <a:gd name="T10" fmla="*/ 673 w 1189"/>
                <a:gd name="T11" fmla="*/ 291 h 327"/>
                <a:gd name="T12" fmla="*/ 783 w 1189"/>
                <a:gd name="T13" fmla="*/ 270 h 327"/>
                <a:gd name="T14" fmla="*/ 882 w 1189"/>
                <a:gd name="T15" fmla="*/ 245 h 327"/>
                <a:gd name="T16" fmla="*/ 967 w 1189"/>
                <a:gd name="T17" fmla="*/ 216 h 327"/>
                <a:gd name="T18" fmla="*/ 1041 w 1189"/>
                <a:gd name="T19" fmla="*/ 185 h 327"/>
                <a:gd name="T20" fmla="*/ 1100 w 1189"/>
                <a:gd name="T21" fmla="*/ 151 h 327"/>
                <a:gd name="T22" fmla="*/ 1145 w 1189"/>
                <a:gd name="T23" fmla="*/ 114 h 327"/>
                <a:gd name="T24" fmla="*/ 1175 w 1189"/>
                <a:gd name="T25" fmla="*/ 78 h 327"/>
                <a:gd name="T26" fmla="*/ 1189 w 1189"/>
                <a:gd name="T27" fmla="*/ 39 h 327"/>
                <a:gd name="T28" fmla="*/ 1187 w 1189"/>
                <a:gd name="T29" fmla="*/ 0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89" h="327">
                  <a:moveTo>
                    <a:pt x="0" y="322"/>
                  </a:moveTo>
                  <a:lnTo>
                    <a:pt x="145" y="327"/>
                  </a:lnTo>
                  <a:lnTo>
                    <a:pt x="287" y="326"/>
                  </a:lnTo>
                  <a:lnTo>
                    <a:pt x="424" y="320"/>
                  </a:lnTo>
                  <a:lnTo>
                    <a:pt x="554" y="308"/>
                  </a:lnTo>
                  <a:lnTo>
                    <a:pt x="673" y="291"/>
                  </a:lnTo>
                  <a:lnTo>
                    <a:pt x="783" y="270"/>
                  </a:lnTo>
                  <a:lnTo>
                    <a:pt x="882" y="245"/>
                  </a:lnTo>
                  <a:lnTo>
                    <a:pt x="967" y="216"/>
                  </a:lnTo>
                  <a:lnTo>
                    <a:pt x="1041" y="185"/>
                  </a:lnTo>
                  <a:lnTo>
                    <a:pt x="1100" y="151"/>
                  </a:lnTo>
                  <a:lnTo>
                    <a:pt x="1145" y="114"/>
                  </a:lnTo>
                  <a:lnTo>
                    <a:pt x="1175" y="78"/>
                  </a:lnTo>
                  <a:lnTo>
                    <a:pt x="1189" y="39"/>
                  </a:lnTo>
                  <a:lnTo>
                    <a:pt x="1187" y="0"/>
                  </a:lnTo>
                </a:path>
              </a:pathLst>
            </a:custGeom>
            <a:noFill/>
            <a:ln w="57150" cap="flat" cmpd="sng">
              <a:solidFill>
                <a:srgbClr val="FF99CC"/>
              </a:solidFill>
              <a:prstDash val="solid"/>
              <a:round/>
              <a:headEnd type="none" w="med" len="med"/>
              <a:tailEnd type="none" w="lg" len="lg"/>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sy="-50000" kx="-2453608" algn="br" rotWithShape="0">
                      <a:srgbClr val="808080">
                        <a:alpha val="50000"/>
                      </a:srgbClr>
                    </a:outerShdw>
                  </a:effectLst>
                </a14:hiddenEffects>
              </a:ext>
            </a:extLst>
          </p:spPr>
          <p:txBody>
            <a:bodyPr/>
            <a:lstStyle/>
            <a:p>
              <a:endParaRPr lang="en-US"/>
            </a:p>
          </p:txBody>
        </p:sp>
        <p:sp>
          <p:nvSpPr>
            <p:cNvPr id="761862" name="Freeform 6"/>
            <p:cNvSpPr>
              <a:spLocks/>
            </p:cNvSpPr>
            <p:nvPr/>
          </p:nvSpPr>
          <p:spPr bwMode="auto">
            <a:xfrm>
              <a:off x="3175" y="1361"/>
              <a:ext cx="1094" cy="184"/>
            </a:xfrm>
            <a:custGeom>
              <a:avLst/>
              <a:gdLst>
                <a:gd name="T0" fmla="*/ 0 w 1189"/>
                <a:gd name="T1" fmla="*/ 322 h 327"/>
                <a:gd name="T2" fmla="*/ 145 w 1189"/>
                <a:gd name="T3" fmla="*/ 327 h 327"/>
                <a:gd name="T4" fmla="*/ 287 w 1189"/>
                <a:gd name="T5" fmla="*/ 326 h 327"/>
                <a:gd name="T6" fmla="*/ 424 w 1189"/>
                <a:gd name="T7" fmla="*/ 320 h 327"/>
                <a:gd name="T8" fmla="*/ 554 w 1189"/>
                <a:gd name="T9" fmla="*/ 308 h 327"/>
                <a:gd name="T10" fmla="*/ 673 w 1189"/>
                <a:gd name="T11" fmla="*/ 291 h 327"/>
                <a:gd name="T12" fmla="*/ 783 w 1189"/>
                <a:gd name="T13" fmla="*/ 270 h 327"/>
                <a:gd name="T14" fmla="*/ 882 w 1189"/>
                <a:gd name="T15" fmla="*/ 245 h 327"/>
                <a:gd name="T16" fmla="*/ 967 w 1189"/>
                <a:gd name="T17" fmla="*/ 216 h 327"/>
                <a:gd name="T18" fmla="*/ 1041 w 1189"/>
                <a:gd name="T19" fmla="*/ 185 h 327"/>
                <a:gd name="T20" fmla="*/ 1100 w 1189"/>
                <a:gd name="T21" fmla="*/ 151 h 327"/>
                <a:gd name="T22" fmla="*/ 1145 w 1189"/>
                <a:gd name="T23" fmla="*/ 114 h 327"/>
                <a:gd name="T24" fmla="*/ 1175 w 1189"/>
                <a:gd name="T25" fmla="*/ 78 h 327"/>
                <a:gd name="T26" fmla="*/ 1189 w 1189"/>
                <a:gd name="T27" fmla="*/ 39 h 327"/>
                <a:gd name="T28" fmla="*/ 1187 w 1189"/>
                <a:gd name="T29" fmla="*/ 0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89" h="327">
                  <a:moveTo>
                    <a:pt x="0" y="322"/>
                  </a:moveTo>
                  <a:lnTo>
                    <a:pt x="145" y="327"/>
                  </a:lnTo>
                  <a:lnTo>
                    <a:pt x="287" y="326"/>
                  </a:lnTo>
                  <a:lnTo>
                    <a:pt x="424" y="320"/>
                  </a:lnTo>
                  <a:lnTo>
                    <a:pt x="554" y="308"/>
                  </a:lnTo>
                  <a:lnTo>
                    <a:pt x="673" y="291"/>
                  </a:lnTo>
                  <a:lnTo>
                    <a:pt x="783" y="270"/>
                  </a:lnTo>
                  <a:lnTo>
                    <a:pt x="882" y="245"/>
                  </a:lnTo>
                  <a:lnTo>
                    <a:pt x="967" y="216"/>
                  </a:lnTo>
                  <a:lnTo>
                    <a:pt x="1041" y="185"/>
                  </a:lnTo>
                  <a:lnTo>
                    <a:pt x="1100" y="151"/>
                  </a:lnTo>
                  <a:lnTo>
                    <a:pt x="1145" y="114"/>
                  </a:lnTo>
                  <a:lnTo>
                    <a:pt x="1175" y="78"/>
                  </a:lnTo>
                  <a:lnTo>
                    <a:pt x="1189" y="39"/>
                  </a:lnTo>
                  <a:lnTo>
                    <a:pt x="1187" y="0"/>
                  </a:lnTo>
                </a:path>
              </a:pathLst>
            </a:custGeom>
            <a:noFill/>
            <a:ln w="57150" cap="flat" cmpd="sng">
              <a:solidFill>
                <a:srgbClr val="FF99CC"/>
              </a:solidFill>
              <a:prstDash val="solid"/>
              <a:round/>
              <a:headEnd type="none" w="med" len="med"/>
              <a:tailEnd type="none" w="lg" len="lg"/>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sy="-50000" kx="-2453608" algn="br" rotWithShape="0">
                      <a:srgbClr val="808080">
                        <a:alpha val="50000"/>
                      </a:srgbClr>
                    </a:outerShdw>
                  </a:effectLst>
                </a14:hiddenEffects>
              </a:ext>
            </a:extLst>
          </p:spPr>
          <p:txBody>
            <a:bodyPr/>
            <a:lstStyle/>
            <a:p>
              <a:endParaRPr lang="en-US"/>
            </a:p>
          </p:txBody>
        </p:sp>
        <p:sp>
          <p:nvSpPr>
            <p:cNvPr id="761863" name="Line 7"/>
            <p:cNvSpPr>
              <a:spLocks noChangeShapeType="1"/>
            </p:cNvSpPr>
            <p:nvPr/>
          </p:nvSpPr>
          <p:spPr bwMode="auto">
            <a:xfrm flipH="1">
              <a:off x="3084" y="1533"/>
              <a:ext cx="91" cy="136"/>
            </a:xfrm>
            <a:prstGeom prst="line">
              <a:avLst/>
            </a:prstGeom>
            <a:noFill/>
            <a:ln w="57150">
              <a:solidFill>
                <a:srgbClr val="FF99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1864" name="Line 8"/>
            <p:cNvSpPr>
              <a:spLocks noChangeShapeType="1"/>
            </p:cNvSpPr>
            <p:nvPr/>
          </p:nvSpPr>
          <p:spPr bwMode="auto">
            <a:xfrm flipV="1">
              <a:off x="4269" y="1265"/>
              <a:ext cx="116" cy="96"/>
            </a:xfrm>
            <a:prstGeom prst="line">
              <a:avLst/>
            </a:prstGeom>
            <a:noFill/>
            <a:ln w="57150">
              <a:solidFill>
                <a:srgbClr val="FF99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761865" name="Group 9"/>
          <p:cNvGrpSpPr>
            <a:grpSpLocks/>
          </p:cNvGrpSpPr>
          <p:nvPr/>
        </p:nvGrpSpPr>
        <p:grpSpPr bwMode="auto">
          <a:xfrm>
            <a:off x="5436632" y="2499690"/>
            <a:ext cx="1707216" cy="871032"/>
            <a:chOff x="1542" y="850"/>
            <a:chExt cx="1633" cy="819"/>
          </a:xfrm>
        </p:grpSpPr>
        <p:sp>
          <p:nvSpPr>
            <p:cNvPr id="761866" name="Freeform 10"/>
            <p:cNvSpPr>
              <a:spLocks/>
            </p:cNvSpPr>
            <p:nvPr/>
          </p:nvSpPr>
          <p:spPr bwMode="auto">
            <a:xfrm>
              <a:off x="1548" y="941"/>
              <a:ext cx="1541" cy="713"/>
            </a:xfrm>
            <a:custGeom>
              <a:avLst/>
              <a:gdLst>
                <a:gd name="T0" fmla="*/ 0 w 1531"/>
                <a:gd name="T1" fmla="*/ 0 h 701"/>
                <a:gd name="T2" fmla="*/ 3 w 1531"/>
                <a:gd name="T3" fmla="*/ 64 h 701"/>
                <a:gd name="T4" fmla="*/ 22 w 1531"/>
                <a:gd name="T5" fmla="*/ 129 h 701"/>
                <a:gd name="T6" fmla="*/ 57 w 1531"/>
                <a:gd name="T7" fmla="*/ 192 h 701"/>
                <a:gd name="T8" fmla="*/ 106 w 1531"/>
                <a:gd name="T9" fmla="*/ 254 h 701"/>
                <a:gd name="T10" fmla="*/ 169 w 1531"/>
                <a:gd name="T11" fmla="*/ 314 h 701"/>
                <a:gd name="T12" fmla="*/ 246 w 1531"/>
                <a:gd name="T13" fmla="*/ 370 h 701"/>
                <a:gd name="T14" fmla="*/ 336 w 1531"/>
                <a:gd name="T15" fmla="*/ 424 h 701"/>
                <a:gd name="T16" fmla="*/ 437 w 1531"/>
                <a:gd name="T17" fmla="*/ 475 h 701"/>
                <a:gd name="T18" fmla="*/ 550 w 1531"/>
                <a:gd name="T19" fmla="*/ 522 h 701"/>
                <a:gd name="T20" fmla="*/ 675 w 1531"/>
                <a:gd name="T21" fmla="*/ 563 h 701"/>
                <a:gd name="T22" fmla="*/ 806 w 1531"/>
                <a:gd name="T23" fmla="*/ 600 h 701"/>
                <a:gd name="T24" fmla="*/ 945 w 1531"/>
                <a:gd name="T25" fmla="*/ 630 h 701"/>
                <a:gd name="T26" fmla="*/ 1088 w 1531"/>
                <a:gd name="T27" fmla="*/ 656 h 701"/>
                <a:gd name="T28" fmla="*/ 1235 w 1531"/>
                <a:gd name="T29" fmla="*/ 677 h 701"/>
                <a:gd name="T30" fmla="*/ 1382 w 1531"/>
                <a:gd name="T31" fmla="*/ 691 h 701"/>
                <a:gd name="T32" fmla="*/ 1531 w 1531"/>
                <a:gd name="T33" fmla="*/ 701 h 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31" h="701">
                  <a:moveTo>
                    <a:pt x="0" y="0"/>
                  </a:moveTo>
                  <a:lnTo>
                    <a:pt x="3" y="64"/>
                  </a:lnTo>
                  <a:lnTo>
                    <a:pt x="22" y="129"/>
                  </a:lnTo>
                  <a:lnTo>
                    <a:pt x="57" y="192"/>
                  </a:lnTo>
                  <a:lnTo>
                    <a:pt x="106" y="254"/>
                  </a:lnTo>
                  <a:lnTo>
                    <a:pt x="169" y="314"/>
                  </a:lnTo>
                  <a:lnTo>
                    <a:pt x="246" y="370"/>
                  </a:lnTo>
                  <a:lnTo>
                    <a:pt x="336" y="424"/>
                  </a:lnTo>
                  <a:lnTo>
                    <a:pt x="437" y="475"/>
                  </a:lnTo>
                  <a:lnTo>
                    <a:pt x="550" y="522"/>
                  </a:lnTo>
                  <a:lnTo>
                    <a:pt x="675" y="563"/>
                  </a:lnTo>
                  <a:lnTo>
                    <a:pt x="806" y="600"/>
                  </a:lnTo>
                  <a:lnTo>
                    <a:pt x="945" y="630"/>
                  </a:lnTo>
                  <a:lnTo>
                    <a:pt x="1088" y="656"/>
                  </a:lnTo>
                  <a:lnTo>
                    <a:pt x="1235" y="677"/>
                  </a:lnTo>
                  <a:lnTo>
                    <a:pt x="1382" y="691"/>
                  </a:lnTo>
                  <a:lnTo>
                    <a:pt x="1531" y="701"/>
                  </a:lnTo>
                </a:path>
              </a:pathLst>
            </a:custGeom>
            <a:noFill/>
            <a:ln w="57150" cap="flat" cmpd="sng">
              <a:solidFill>
                <a:srgbClr val="FF99CC"/>
              </a:solidFill>
              <a:prstDash val="solid"/>
              <a:round/>
              <a:headEnd type="none" w="med" len="med"/>
              <a:tailEnd type="none" w="lg" len="lg"/>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sy="-50000" kx="-2453608" algn="br" rotWithShape="0">
                      <a:srgbClr val="808080">
                        <a:alpha val="50000"/>
                      </a:srgbClr>
                    </a:outerShdw>
                  </a:effectLst>
                </a14:hiddenEffects>
              </a:ext>
            </a:extLst>
          </p:spPr>
          <p:txBody>
            <a:bodyPr/>
            <a:lstStyle/>
            <a:p>
              <a:endParaRPr lang="en-US"/>
            </a:p>
          </p:txBody>
        </p:sp>
        <p:sp>
          <p:nvSpPr>
            <p:cNvPr id="761867" name="Freeform 11"/>
            <p:cNvSpPr>
              <a:spLocks/>
            </p:cNvSpPr>
            <p:nvPr/>
          </p:nvSpPr>
          <p:spPr bwMode="auto">
            <a:xfrm>
              <a:off x="1649" y="850"/>
              <a:ext cx="1526" cy="692"/>
            </a:xfrm>
            <a:custGeom>
              <a:avLst/>
              <a:gdLst>
                <a:gd name="T0" fmla="*/ 0 w 1531"/>
                <a:gd name="T1" fmla="*/ 0 h 701"/>
                <a:gd name="T2" fmla="*/ 3 w 1531"/>
                <a:gd name="T3" fmla="*/ 64 h 701"/>
                <a:gd name="T4" fmla="*/ 22 w 1531"/>
                <a:gd name="T5" fmla="*/ 129 h 701"/>
                <a:gd name="T6" fmla="*/ 57 w 1531"/>
                <a:gd name="T7" fmla="*/ 192 h 701"/>
                <a:gd name="T8" fmla="*/ 106 w 1531"/>
                <a:gd name="T9" fmla="*/ 254 h 701"/>
                <a:gd name="T10" fmla="*/ 169 w 1531"/>
                <a:gd name="T11" fmla="*/ 314 h 701"/>
                <a:gd name="T12" fmla="*/ 246 w 1531"/>
                <a:gd name="T13" fmla="*/ 370 h 701"/>
                <a:gd name="T14" fmla="*/ 336 w 1531"/>
                <a:gd name="T15" fmla="*/ 424 h 701"/>
                <a:gd name="T16" fmla="*/ 437 w 1531"/>
                <a:gd name="T17" fmla="*/ 475 h 701"/>
                <a:gd name="T18" fmla="*/ 550 w 1531"/>
                <a:gd name="T19" fmla="*/ 522 h 701"/>
                <a:gd name="T20" fmla="*/ 675 w 1531"/>
                <a:gd name="T21" fmla="*/ 563 h 701"/>
                <a:gd name="T22" fmla="*/ 806 w 1531"/>
                <a:gd name="T23" fmla="*/ 600 h 701"/>
                <a:gd name="T24" fmla="*/ 945 w 1531"/>
                <a:gd name="T25" fmla="*/ 630 h 701"/>
                <a:gd name="T26" fmla="*/ 1088 w 1531"/>
                <a:gd name="T27" fmla="*/ 656 h 701"/>
                <a:gd name="T28" fmla="*/ 1235 w 1531"/>
                <a:gd name="T29" fmla="*/ 677 h 701"/>
                <a:gd name="T30" fmla="*/ 1382 w 1531"/>
                <a:gd name="T31" fmla="*/ 691 h 701"/>
                <a:gd name="T32" fmla="*/ 1531 w 1531"/>
                <a:gd name="T33" fmla="*/ 701 h 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31" h="701">
                  <a:moveTo>
                    <a:pt x="0" y="0"/>
                  </a:moveTo>
                  <a:lnTo>
                    <a:pt x="3" y="64"/>
                  </a:lnTo>
                  <a:lnTo>
                    <a:pt x="22" y="129"/>
                  </a:lnTo>
                  <a:lnTo>
                    <a:pt x="57" y="192"/>
                  </a:lnTo>
                  <a:lnTo>
                    <a:pt x="106" y="254"/>
                  </a:lnTo>
                  <a:lnTo>
                    <a:pt x="169" y="314"/>
                  </a:lnTo>
                  <a:lnTo>
                    <a:pt x="246" y="370"/>
                  </a:lnTo>
                  <a:lnTo>
                    <a:pt x="336" y="424"/>
                  </a:lnTo>
                  <a:lnTo>
                    <a:pt x="437" y="475"/>
                  </a:lnTo>
                  <a:lnTo>
                    <a:pt x="550" y="522"/>
                  </a:lnTo>
                  <a:lnTo>
                    <a:pt x="675" y="563"/>
                  </a:lnTo>
                  <a:lnTo>
                    <a:pt x="806" y="600"/>
                  </a:lnTo>
                  <a:lnTo>
                    <a:pt x="945" y="630"/>
                  </a:lnTo>
                  <a:lnTo>
                    <a:pt x="1088" y="656"/>
                  </a:lnTo>
                  <a:lnTo>
                    <a:pt x="1235" y="677"/>
                  </a:lnTo>
                  <a:lnTo>
                    <a:pt x="1382" y="691"/>
                  </a:lnTo>
                  <a:lnTo>
                    <a:pt x="1531" y="701"/>
                  </a:lnTo>
                </a:path>
              </a:pathLst>
            </a:custGeom>
            <a:noFill/>
            <a:ln w="57150" cap="flat" cmpd="sng">
              <a:solidFill>
                <a:srgbClr val="FF99CC"/>
              </a:solidFill>
              <a:prstDash val="solid"/>
              <a:round/>
              <a:headEnd type="none" w="med" len="med"/>
              <a:tailEnd type="none" w="lg" len="lg"/>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sy="-50000" kx="-2453608" algn="br" rotWithShape="0">
                      <a:srgbClr val="808080">
                        <a:alpha val="50000"/>
                      </a:srgbClr>
                    </a:outerShdw>
                  </a:effectLst>
                </a14:hiddenEffects>
              </a:ext>
            </a:extLst>
          </p:spPr>
          <p:txBody>
            <a:bodyPr/>
            <a:lstStyle/>
            <a:p>
              <a:endParaRPr lang="en-US"/>
            </a:p>
          </p:txBody>
        </p:sp>
        <p:sp>
          <p:nvSpPr>
            <p:cNvPr id="761868" name="Line 12"/>
            <p:cNvSpPr>
              <a:spLocks noChangeShapeType="1"/>
            </p:cNvSpPr>
            <p:nvPr/>
          </p:nvSpPr>
          <p:spPr bwMode="auto">
            <a:xfrm flipH="1">
              <a:off x="3084" y="1533"/>
              <a:ext cx="91" cy="136"/>
            </a:xfrm>
            <a:prstGeom prst="line">
              <a:avLst/>
            </a:prstGeom>
            <a:noFill/>
            <a:ln w="57150">
              <a:solidFill>
                <a:srgbClr val="FF99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1869" name="Line 13"/>
            <p:cNvSpPr>
              <a:spLocks noChangeShapeType="1"/>
            </p:cNvSpPr>
            <p:nvPr/>
          </p:nvSpPr>
          <p:spPr bwMode="auto">
            <a:xfrm flipH="1">
              <a:off x="1542" y="862"/>
              <a:ext cx="99" cy="87"/>
            </a:xfrm>
            <a:prstGeom prst="line">
              <a:avLst/>
            </a:prstGeom>
            <a:noFill/>
            <a:ln w="57150">
              <a:solidFill>
                <a:srgbClr val="FF99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761870" name="Freeform 14"/>
          <p:cNvSpPr>
            <a:spLocks noChangeAspect="1"/>
          </p:cNvSpPr>
          <p:nvPr/>
        </p:nvSpPr>
        <p:spPr bwMode="auto">
          <a:xfrm>
            <a:off x="5428758" y="2740680"/>
            <a:ext cx="1757614" cy="740299"/>
          </a:xfrm>
          <a:custGeom>
            <a:avLst/>
            <a:gdLst>
              <a:gd name="T0" fmla="*/ 0 w 1676"/>
              <a:gd name="T1" fmla="*/ 706 h 706"/>
              <a:gd name="T2" fmla="*/ 3 w 1676"/>
              <a:gd name="T3" fmla="*/ 642 h 706"/>
              <a:gd name="T4" fmla="*/ 22 w 1676"/>
              <a:gd name="T5" fmla="*/ 577 h 706"/>
              <a:gd name="T6" fmla="*/ 57 w 1676"/>
              <a:gd name="T7" fmla="*/ 514 h 706"/>
              <a:gd name="T8" fmla="*/ 106 w 1676"/>
              <a:gd name="T9" fmla="*/ 452 h 706"/>
              <a:gd name="T10" fmla="*/ 169 w 1676"/>
              <a:gd name="T11" fmla="*/ 392 h 706"/>
              <a:gd name="T12" fmla="*/ 246 w 1676"/>
              <a:gd name="T13" fmla="*/ 336 h 706"/>
              <a:gd name="T14" fmla="*/ 336 w 1676"/>
              <a:gd name="T15" fmla="*/ 282 h 706"/>
              <a:gd name="T16" fmla="*/ 437 w 1676"/>
              <a:gd name="T17" fmla="*/ 231 h 706"/>
              <a:gd name="T18" fmla="*/ 550 w 1676"/>
              <a:gd name="T19" fmla="*/ 184 h 706"/>
              <a:gd name="T20" fmla="*/ 675 w 1676"/>
              <a:gd name="T21" fmla="*/ 143 h 706"/>
              <a:gd name="T22" fmla="*/ 806 w 1676"/>
              <a:gd name="T23" fmla="*/ 106 h 706"/>
              <a:gd name="T24" fmla="*/ 945 w 1676"/>
              <a:gd name="T25" fmla="*/ 76 h 706"/>
              <a:gd name="T26" fmla="*/ 1088 w 1676"/>
              <a:gd name="T27" fmla="*/ 50 h 706"/>
              <a:gd name="T28" fmla="*/ 1235 w 1676"/>
              <a:gd name="T29" fmla="*/ 29 h 706"/>
              <a:gd name="T30" fmla="*/ 1382 w 1676"/>
              <a:gd name="T31" fmla="*/ 15 h 706"/>
              <a:gd name="T32" fmla="*/ 1531 w 1676"/>
              <a:gd name="T33" fmla="*/ 5 h 706"/>
              <a:gd name="T34" fmla="*/ 1676 w 1676"/>
              <a:gd name="T35" fmla="*/ 0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76" h="706">
                <a:moveTo>
                  <a:pt x="0" y="706"/>
                </a:moveTo>
                <a:lnTo>
                  <a:pt x="3" y="642"/>
                </a:lnTo>
                <a:lnTo>
                  <a:pt x="22" y="577"/>
                </a:lnTo>
                <a:lnTo>
                  <a:pt x="57" y="514"/>
                </a:lnTo>
                <a:lnTo>
                  <a:pt x="106" y="452"/>
                </a:lnTo>
                <a:lnTo>
                  <a:pt x="169" y="392"/>
                </a:lnTo>
                <a:lnTo>
                  <a:pt x="246" y="336"/>
                </a:lnTo>
                <a:lnTo>
                  <a:pt x="336" y="282"/>
                </a:lnTo>
                <a:lnTo>
                  <a:pt x="437" y="231"/>
                </a:lnTo>
                <a:lnTo>
                  <a:pt x="550" y="184"/>
                </a:lnTo>
                <a:lnTo>
                  <a:pt x="675" y="143"/>
                </a:lnTo>
                <a:lnTo>
                  <a:pt x="806" y="106"/>
                </a:lnTo>
                <a:lnTo>
                  <a:pt x="945" y="76"/>
                </a:lnTo>
                <a:lnTo>
                  <a:pt x="1088" y="50"/>
                </a:lnTo>
                <a:lnTo>
                  <a:pt x="1235" y="29"/>
                </a:lnTo>
                <a:lnTo>
                  <a:pt x="1382" y="15"/>
                </a:lnTo>
                <a:lnTo>
                  <a:pt x="1531" y="5"/>
                </a:lnTo>
                <a:lnTo>
                  <a:pt x="1676" y="0"/>
                </a:lnTo>
              </a:path>
            </a:pathLst>
          </a:custGeom>
          <a:noFill/>
          <a:ln w="28575" cmpd="sng">
            <a:solidFill>
              <a:srgbClr val="FF99CC"/>
            </a:solidFill>
            <a:prstDash val="solid"/>
            <a:round/>
            <a:headEnd type="none" w="med" len="med"/>
            <a:tailEnd type="none" w="lg" len="lg"/>
          </a:ln>
          <a:effectLst/>
          <a:scene3d>
            <a:camera prst="legacyObliqueTopRight"/>
            <a:lightRig rig="legacyFlat3" dir="b"/>
          </a:scene3d>
          <a:sp3d extrusionH="430200" prstMaterial="legacyMatte">
            <a:bevelT w="13500" h="13500" prst="angle"/>
            <a:bevelB w="13500" h="13500" prst="angle"/>
            <a:extrusionClr>
              <a:srgbClr val="FF99CC"/>
            </a:extrusionClr>
          </a:sp3d>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sy="-50000" kx="-2453608" algn="br" rotWithShape="0">
                    <a:srgbClr val="808080">
                      <a:alpha val="50000"/>
                    </a:srgbClr>
                  </a:outerShdw>
                </a:effectLst>
              </a14:hiddenEffects>
            </a:ext>
          </a:extLst>
        </p:spPr>
        <p:txBody>
          <a:bodyPr lIns="90718" tIns="45359" rIns="90718" bIns="45359">
            <a:flatTx/>
          </a:bodyPr>
          <a:lstStyle/>
          <a:p>
            <a:endParaRPr lang="en-US"/>
          </a:p>
        </p:txBody>
      </p:sp>
      <p:sp>
        <p:nvSpPr>
          <p:cNvPr id="761871" name="Freeform 15"/>
          <p:cNvSpPr>
            <a:spLocks noChangeAspect="1"/>
          </p:cNvSpPr>
          <p:nvPr/>
        </p:nvSpPr>
        <p:spPr bwMode="auto">
          <a:xfrm>
            <a:off x="7186372" y="2739105"/>
            <a:ext cx="1094571" cy="302420"/>
          </a:xfrm>
          <a:custGeom>
            <a:avLst/>
            <a:gdLst>
              <a:gd name="T0" fmla="*/ 0 w 1044"/>
              <a:gd name="T1" fmla="*/ 0 h 288"/>
              <a:gd name="T2" fmla="*/ 142 w 1044"/>
              <a:gd name="T3" fmla="*/ 1 h 288"/>
              <a:gd name="T4" fmla="*/ 279 w 1044"/>
              <a:gd name="T5" fmla="*/ 7 h 288"/>
              <a:gd name="T6" fmla="*/ 409 w 1044"/>
              <a:gd name="T7" fmla="*/ 19 h 288"/>
              <a:gd name="T8" fmla="*/ 528 w 1044"/>
              <a:gd name="T9" fmla="*/ 36 h 288"/>
              <a:gd name="T10" fmla="*/ 638 w 1044"/>
              <a:gd name="T11" fmla="*/ 57 h 288"/>
              <a:gd name="T12" fmla="*/ 737 w 1044"/>
              <a:gd name="T13" fmla="*/ 82 h 288"/>
              <a:gd name="T14" fmla="*/ 822 w 1044"/>
              <a:gd name="T15" fmla="*/ 111 h 288"/>
              <a:gd name="T16" fmla="*/ 896 w 1044"/>
              <a:gd name="T17" fmla="*/ 142 h 288"/>
              <a:gd name="T18" fmla="*/ 955 w 1044"/>
              <a:gd name="T19" fmla="*/ 176 h 288"/>
              <a:gd name="T20" fmla="*/ 1000 w 1044"/>
              <a:gd name="T21" fmla="*/ 213 h 288"/>
              <a:gd name="T22" fmla="*/ 1030 w 1044"/>
              <a:gd name="T23" fmla="*/ 249 h 288"/>
              <a:gd name="T24" fmla="*/ 1044 w 1044"/>
              <a:gd name="T25"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4" h="288">
                <a:moveTo>
                  <a:pt x="0" y="0"/>
                </a:moveTo>
                <a:lnTo>
                  <a:pt x="142" y="1"/>
                </a:lnTo>
                <a:lnTo>
                  <a:pt x="279" y="7"/>
                </a:lnTo>
                <a:lnTo>
                  <a:pt x="409" y="19"/>
                </a:lnTo>
                <a:lnTo>
                  <a:pt x="528" y="36"/>
                </a:lnTo>
                <a:lnTo>
                  <a:pt x="638" y="57"/>
                </a:lnTo>
                <a:lnTo>
                  <a:pt x="737" y="82"/>
                </a:lnTo>
                <a:lnTo>
                  <a:pt x="822" y="111"/>
                </a:lnTo>
                <a:lnTo>
                  <a:pt x="896" y="142"/>
                </a:lnTo>
                <a:lnTo>
                  <a:pt x="955" y="176"/>
                </a:lnTo>
                <a:lnTo>
                  <a:pt x="1000" y="213"/>
                </a:lnTo>
                <a:lnTo>
                  <a:pt x="1030" y="249"/>
                </a:lnTo>
                <a:lnTo>
                  <a:pt x="1044" y="288"/>
                </a:lnTo>
              </a:path>
            </a:pathLst>
          </a:custGeom>
          <a:noFill/>
          <a:ln w="28575" cmpd="sng">
            <a:solidFill>
              <a:srgbClr val="FF99CC"/>
            </a:solidFill>
            <a:prstDash val="solid"/>
            <a:round/>
            <a:headEnd type="none" w="med" len="med"/>
            <a:tailEnd type="none" w="lg" len="lg"/>
          </a:ln>
          <a:effectLst/>
          <a:scene3d>
            <a:camera prst="legacyObliqueTopRight"/>
            <a:lightRig rig="legacyFlat3" dir="b"/>
          </a:scene3d>
          <a:sp3d extrusionH="430200" prstMaterial="legacyMatte">
            <a:bevelT w="13500" h="13500" prst="angle"/>
            <a:bevelB w="13500" h="13500" prst="angle"/>
            <a:extrusionClr>
              <a:srgbClr val="FF99CC"/>
            </a:extrusionClr>
          </a:sp3d>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sy="-50000" kx="-2453608" algn="br" rotWithShape="0">
                    <a:srgbClr val="808080">
                      <a:alpha val="50000"/>
                    </a:srgbClr>
                  </a:outerShdw>
                </a:effectLst>
              </a14:hiddenEffects>
            </a:ext>
          </a:extLst>
        </p:spPr>
        <p:txBody>
          <a:bodyPr lIns="90718" tIns="45359" rIns="90718" bIns="45359">
            <a:flatTx/>
          </a:bodyPr>
          <a:lstStyle/>
          <a:p>
            <a:endParaRPr lang="en-US"/>
          </a:p>
        </p:txBody>
      </p:sp>
      <p:sp>
        <p:nvSpPr>
          <p:cNvPr id="761872" name="AutoShape 16"/>
          <p:cNvSpPr>
            <a:spLocks noChangeArrowheads="1"/>
          </p:cNvSpPr>
          <p:nvPr/>
        </p:nvSpPr>
        <p:spPr bwMode="auto">
          <a:xfrm>
            <a:off x="70873" y="1786167"/>
            <a:ext cx="4430256" cy="3429000"/>
          </a:xfrm>
          <a:prstGeom prst="roundRect">
            <a:avLst>
              <a:gd name="adj" fmla="val 4273"/>
            </a:avLst>
          </a:prstGeom>
          <a:solidFill>
            <a:srgbClr val="DDDDDD">
              <a:alpha val="50000"/>
            </a:srgbClr>
          </a:solidFill>
          <a:ln w="25400">
            <a:solidFill>
              <a:srgbClr val="FF99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718" tIns="45359" rIns="90718" bIns="45359" anchor="ctr"/>
          <a:lstStyle/>
          <a:p>
            <a:endParaRPr lang="en-US"/>
          </a:p>
        </p:txBody>
      </p:sp>
      <p:grpSp>
        <p:nvGrpSpPr>
          <p:cNvPr id="761873" name="Group 17"/>
          <p:cNvGrpSpPr>
            <a:grpSpLocks/>
          </p:cNvGrpSpPr>
          <p:nvPr/>
        </p:nvGrpSpPr>
        <p:grpSpPr bwMode="auto">
          <a:xfrm>
            <a:off x="2715166" y="3499879"/>
            <a:ext cx="1360733" cy="573338"/>
            <a:chOff x="3084" y="1265"/>
            <a:chExt cx="1301" cy="404"/>
          </a:xfrm>
        </p:grpSpPr>
        <p:sp>
          <p:nvSpPr>
            <p:cNvPr id="761874" name="Freeform 18"/>
            <p:cNvSpPr>
              <a:spLocks/>
            </p:cNvSpPr>
            <p:nvPr/>
          </p:nvSpPr>
          <p:spPr bwMode="auto">
            <a:xfrm>
              <a:off x="3089" y="1270"/>
              <a:ext cx="1291" cy="389"/>
            </a:xfrm>
            <a:custGeom>
              <a:avLst/>
              <a:gdLst>
                <a:gd name="T0" fmla="*/ 0 w 1189"/>
                <a:gd name="T1" fmla="*/ 322 h 327"/>
                <a:gd name="T2" fmla="*/ 145 w 1189"/>
                <a:gd name="T3" fmla="*/ 327 h 327"/>
                <a:gd name="T4" fmla="*/ 287 w 1189"/>
                <a:gd name="T5" fmla="*/ 326 h 327"/>
                <a:gd name="T6" fmla="*/ 424 w 1189"/>
                <a:gd name="T7" fmla="*/ 320 h 327"/>
                <a:gd name="T8" fmla="*/ 554 w 1189"/>
                <a:gd name="T9" fmla="*/ 308 h 327"/>
                <a:gd name="T10" fmla="*/ 673 w 1189"/>
                <a:gd name="T11" fmla="*/ 291 h 327"/>
                <a:gd name="T12" fmla="*/ 783 w 1189"/>
                <a:gd name="T13" fmla="*/ 270 h 327"/>
                <a:gd name="T14" fmla="*/ 882 w 1189"/>
                <a:gd name="T15" fmla="*/ 245 h 327"/>
                <a:gd name="T16" fmla="*/ 967 w 1189"/>
                <a:gd name="T17" fmla="*/ 216 h 327"/>
                <a:gd name="T18" fmla="*/ 1041 w 1189"/>
                <a:gd name="T19" fmla="*/ 185 h 327"/>
                <a:gd name="T20" fmla="*/ 1100 w 1189"/>
                <a:gd name="T21" fmla="*/ 151 h 327"/>
                <a:gd name="T22" fmla="*/ 1145 w 1189"/>
                <a:gd name="T23" fmla="*/ 114 h 327"/>
                <a:gd name="T24" fmla="*/ 1175 w 1189"/>
                <a:gd name="T25" fmla="*/ 78 h 327"/>
                <a:gd name="T26" fmla="*/ 1189 w 1189"/>
                <a:gd name="T27" fmla="*/ 39 h 327"/>
                <a:gd name="T28" fmla="*/ 1187 w 1189"/>
                <a:gd name="T29" fmla="*/ 0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89" h="327">
                  <a:moveTo>
                    <a:pt x="0" y="322"/>
                  </a:moveTo>
                  <a:lnTo>
                    <a:pt x="145" y="327"/>
                  </a:lnTo>
                  <a:lnTo>
                    <a:pt x="287" y="326"/>
                  </a:lnTo>
                  <a:lnTo>
                    <a:pt x="424" y="320"/>
                  </a:lnTo>
                  <a:lnTo>
                    <a:pt x="554" y="308"/>
                  </a:lnTo>
                  <a:lnTo>
                    <a:pt x="673" y="291"/>
                  </a:lnTo>
                  <a:lnTo>
                    <a:pt x="783" y="270"/>
                  </a:lnTo>
                  <a:lnTo>
                    <a:pt x="882" y="245"/>
                  </a:lnTo>
                  <a:lnTo>
                    <a:pt x="967" y="216"/>
                  </a:lnTo>
                  <a:lnTo>
                    <a:pt x="1041" y="185"/>
                  </a:lnTo>
                  <a:lnTo>
                    <a:pt x="1100" y="151"/>
                  </a:lnTo>
                  <a:lnTo>
                    <a:pt x="1145" y="114"/>
                  </a:lnTo>
                  <a:lnTo>
                    <a:pt x="1175" y="78"/>
                  </a:lnTo>
                  <a:lnTo>
                    <a:pt x="1189" y="39"/>
                  </a:lnTo>
                  <a:lnTo>
                    <a:pt x="1187" y="0"/>
                  </a:lnTo>
                </a:path>
              </a:pathLst>
            </a:custGeom>
            <a:noFill/>
            <a:ln w="57150" cap="flat" cmpd="sng">
              <a:solidFill>
                <a:srgbClr val="FF99CC"/>
              </a:solidFill>
              <a:prstDash val="solid"/>
              <a:round/>
              <a:headEnd type="none" w="med" len="med"/>
              <a:tailEnd type="none" w="lg" len="lg"/>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sy="-50000" kx="-2453608" algn="br" rotWithShape="0">
                      <a:srgbClr val="808080">
                        <a:alpha val="50000"/>
                      </a:srgbClr>
                    </a:outerShdw>
                  </a:effectLst>
                </a14:hiddenEffects>
              </a:ext>
            </a:extLst>
          </p:spPr>
          <p:txBody>
            <a:bodyPr/>
            <a:lstStyle/>
            <a:p>
              <a:endParaRPr lang="en-US"/>
            </a:p>
          </p:txBody>
        </p:sp>
        <p:sp>
          <p:nvSpPr>
            <p:cNvPr id="761875" name="Freeform 19"/>
            <p:cNvSpPr>
              <a:spLocks/>
            </p:cNvSpPr>
            <p:nvPr/>
          </p:nvSpPr>
          <p:spPr bwMode="auto">
            <a:xfrm>
              <a:off x="3175" y="1361"/>
              <a:ext cx="1094" cy="184"/>
            </a:xfrm>
            <a:custGeom>
              <a:avLst/>
              <a:gdLst>
                <a:gd name="T0" fmla="*/ 0 w 1189"/>
                <a:gd name="T1" fmla="*/ 322 h 327"/>
                <a:gd name="T2" fmla="*/ 145 w 1189"/>
                <a:gd name="T3" fmla="*/ 327 h 327"/>
                <a:gd name="T4" fmla="*/ 287 w 1189"/>
                <a:gd name="T5" fmla="*/ 326 h 327"/>
                <a:gd name="T6" fmla="*/ 424 w 1189"/>
                <a:gd name="T7" fmla="*/ 320 h 327"/>
                <a:gd name="T8" fmla="*/ 554 w 1189"/>
                <a:gd name="T9" fmla="*/ 308 h 327"/>
                <a:gd name="T10" fmla="*/ 673 w 1189"/>
                <a:gd name="T11" fmla="*/ 291 h 327"/>
                <a:gd name="T12" fmla="*/ 783 w 1189"/>
                <a:gd name="T13" fmla="*/ 270 h 327"/>
                <a:gd name="T14" fmla="*/ 882 w 1189"/>
                <a:gd name="T15" fmla="*/ 245 h 327"/>
                <a:gd name="T16" fmla="*/ 967 w 1189"/>
                <a:gd name="T17" fmla="*/ 216 h 327"/>
                <a:gd name="T18" fmla="*/ 1041 w 1189"/>
                <a:gd name="T19" fmla="*/ 185 h 327"/>
                <a:gd name="T20" fmla="*/ 1100 w 1189"/>
                <a:gd name="T21" fmla="*/ 151 h 327"/>
                <a:gd name="T22" fmla="*/ 1145 w 1189"/>
                <a:gd name="T23" fmla="*/ 114 h 327"/>
                <a:gd name="T24" fmla="*/ 1175 w 1189"/>
                <a:gd name="T25" fmla="*/ 78 h 327"/>
                <a:gd name="T26" fmla="*/ 1189 w 1189"/>
                <a:gd name="T27" fmla="*/ 39 h 327"/>
                <a:gd name="T28" fmla="*/ 1187 w 1189"/>
                <a:gd name="T29" fmla="*/ 0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89" h="327">
                  <a:moveTo>
                    <a:pt x="0" y="322"/>
                  </a:moveTo>
                  <a:lnTo>
                    <a:pt x="145" y="327"/>
                  </a:lnTo>
                  <a:lnTo>
                    <a:pt x="287" y="326"/>
                  </a:lnTo>
                  <a:lnTo>
                    <a:pt x="424" y="320"/>
                  </a:lnTo>
                  <a:lnTo>
                    <a:pt x="554" y="308"/>
                  </a:lnTo>
                  <a:lnTo>
                    <a:pt x="673" y="291"/>
                  </a:lnTo>
                  <a:lnTo>
                    <a:pt x="783" y="270"/>
                  </a:lnTo>
                  <a:lnTo>
                    <a:pt x="882" y="245"/>
                  </a:lnTo>
                  <a:lnTo>
                    <a:pt x="967" y="216"/>
                  </a:lnTo>
                  <a:lnTo>
                    <a:pt x="1041" y="185"/>
                  </a:lnTo>
                  <a:lnTo>
                    <a:pt x="1100" y="151"/>
                  </a:lnTo>
                  <a:lnTo>
                    <a:pt x="1145" y="114"/>
                  </a:lnTo>
                  <a:lnTo>
                    <a:pt x="1175" y="78"/>
                  </a:lnTo>
                  <a:lnTo>
                    <a:pt x="1189" y="39"/>
                  </a:lnTo>
                  <a:lnTo>
                    <a:pt x="1187" y="0"/>
                  </a:lnTo>
                </a:path>
              </a:pathLst>
            </a:custGeom>
            <a:noFill/>
            <a:ln w="57150" cap="flat" cmpd="sng">
              <a:solidFill>
                <a:srgbClr val="FF99CC"/>
              </a:solidFill>
              <a:prstDash val="solid"/>
              <a:round/>
              <a:headEnd type="none" w="med" len="med"/>
              <a:tailEnd type="none" w="lg" len="lg"/>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sy="-50000" kx="-2453608" algn="br" rotWithShape="0">
                      <a:srgbClr val="808080">
                        <a:alpha val="50000"/>
                      </a:srgbClr>
                    </a:outerShdw>
                  </a:effectLst>
                </a14:hiddenEffects>
              </a:ext>
            </a:extLst>
          </p:spPr>
          <p:txBody>
            <a:bodyPr/>
            <a:lstStyle/>
            <a:p>
              <a:endParaRPr lang="en-US"/>
            </a:p>
          </p:txBody>
        </p:sp>
        <p:sp>
          <p:nvSpPr>
            <p:cNvPr id="761876" name="Line 20"/>
            <p:cNvSpPr>
              <a:spLocks noChangeShapeType="1"/>
            </p:cNvSpPr>
            <p:nvPr/>
          </p:nvSpPr>
          <p:spPr bwMode="auto">
            <a:xfrm flipH="1">
              <a:off x="3084" y="1533"/>
              <a:ext cx="91" cy="136"/>
            </a:xfrm>
            <a:prstGeom prst="line">
              <a:avLst/>
            </a:prstGeom>
            <a:noFill/>
            <a:ln w="57150">
              <a:solidFill>
                <a:srgbClr val="FF99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1877" name="Line 21"/>
            <p:cNvSpPr>
              <a:spLocks noChangeShapeType="1"/>
            </p:cNvSpPr>
            <p:nvPr/>
          </p:nvSpPr>
          <p:spPr bwMode="auto">
            <a:xfrm flipV="1">
              <a:off x="4269" y="1265"/>
              <a:ext cx="116" cy="96"/>
            </a:xfrm>
            <a:prstGeom prst="line">
              <a:avLst/>
            </a:prstGeom>
            <a:noFill/>
            <a:ln w="57150">
              <a:solidFill>
                <a:srgbClr val="FF99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761878" name="Group 22"/>
          <p:cNvGrpSpPr>
            <a:grpSpLocks/>
          </p:cNvGrpSpPr>
          <p:nvPr/>
        </p:nvGrpSpPr>
        <p:grpSpPr bwMode="auto">
          <a:xfrm>
            <a:off x="7054078" y="3821201"/>
            <a:ext cx="1360733" cy="430004"/>
            <a:chOff x="3084" y="1265"/>
            <a:chExt cx="1301" cy="404"/>
          </a:xfrm>
        </p:grpSpPr>
        <p:sp>
          <p:nvSpPr>
            <p:cNvPr id="761879" name="Freeform 23"/>
            <p:cNvSpPr>
              <a:spLocks/>
            </p:cNvSpPr>
            <p:nvPr/>
          </p:nvSpPr>
          <p:spPr bwMode="auto">
            <a:xfrm>
              <a:off x="3089" y="1270"/>
              <a:ext cx="1291" cy="389"/>
            </a:xfrm>
            <a:custGeom>
              <a:avLst/>
              <a:gdLst>
                <a:gd name="T0" fmla="*/ 0 w 1189"/>
                <a:gd name="T1" fmla="*/ 322 h 327"/>
                <a:gd name="T2" fmla="*/ 145 w 1189"/>
                <a:gd name="T3" fmla="*/ 327 h 327"/>
                <a:gd name="T4" fmla="*/ 287 w 1189"/>
                <a:gd name="T5" fmla="*/ 326 h 327"/>
                <a:gd name="T6" fmla="*/ 424 w 1189"/>
                <a:gd name="T7" fmla="*/ 320 h 327"/>
                <a:gd name="T8" fmla="*/ 554 w 1189"/>
                <a:gd name="T9" fmla="*/ 308 h 327"/>
                <a:gd name="T10" fmla="*/ 673 w 1189"/>
                <a:gd name="T11" fmla="*/ 291 h 327"/>
                <a:gd name="T12" fmla="*/ 783 w 1189"/>
                <a:gd name="T13" fmla="*/ 270 h 327"/>
                <a:gd name="T14" fmla="*/ 882 w 1189"/>
                <a:gd name="T15" fmla="*/ 245 h 327"/>
                <a:gd name="T16" fmla="*/ 967 w 1189"/>
                <a:gd name="T17" fmla="*/ 216 h 327"/>
                <a:gd name="T18" fmla="*/ 1041 w 1189"/>
                <a:gd name="T19" fmla="*/ 185 h 327"/>
                <a:gd name="T20" fmla="*/ 1100 w 1189"/>
                <a:gd name="T21" fmla="*/ 151 h 327"/>
                <a:gd name="T22" fmla="*/ 1145 w 1189"/>
                <a:gd name="T23" fmla="*/ 114 h 327"/>
                <a:gd name="T24" fmla="*/ 1175 w 1189"/>
                <a:gd name="T25" fmla="*/ 78 h 327"/>
                <a:gd name="T26" fmla="*/ 1189 w 1189"/>
                <a:gd name="T27" fmla="*/ 39 h 327"/>
                <a:gd name="T28" fmla="*/ 1187 w 1189"/>
                <a:gd name="T29" fmla="*/ 0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89" h="327">
                  <a:moveTo>
                    <a:pt x="0" y="322"/>
                  </a:moveTo>
                  <a:lnTo>
                    <a:pt x="145" y="327"/>
                  </a:lnTo>
                  <a:lnTo>
                    <a:pt x="287" y="326"/>
                  </a:lnTo>
                  <a:lnTo>
                    <a:pt x="424" y="320"/>
                  </a:lnTo>
                  <a:lnTo>
                    <a:pt x="554" y="308"/>
                  </a:lnTo>
                  <a:lnTo>
                    <a:pt x="673" y="291"/>
                  </a:lnTo>
                  <a:lnTo>
                    <a:pt x="783" y="270"/>
                  </a:lnTo>
                  <a:lnTo>
                    <a:pt x="882" y="245"/>
                  </a:lnTo>
                  <a:lnTo>
                    <a:pt x="967" y="216"/>
                  </a:lnTo>
                  <a:lnTo>
                    <a:pt x="1041" y="185"/>
                  </a:lnTo>
                  <a:lnTo>
                    <a:pt x="1100" y="151"/>
                  </a:lnTo>
                  <a:lnTo>
                    <a:pt x="1145" y="114"/>
                  </a:lnTo>
                  <a:lnTo>
                    <a:pt x="1175" y="78"/>
                  </a:lnTo>
                  <a:lnTo>
                    <a:pt x="1189" y="39"/>
                  </a:lnTo>
                  <a:lnTo>
                    <a:pt x="1187" y="0"/>
                  </a:lnTo>
                </a:path>
              </a:pathLst>
            </a:custGeom>
            <a:noFill/>
            <a:ln w="57150" cap="flat" cmpd="sng">
              <a:solidFill>
                <a:srgbClr val="66FFCC"/>
              </a:solidFill>
              <a:prstDash val="sysDot"/>
              <a:round/>
              <a:headEnd type="none" w="med" len="med"/>
              <a:tailEnd type="none" w="lg" len="lg"/>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sy="-50000" kx="-2453608" algn="br" rotWithShape="0">
                      <a:srgbClr val="808080">
                        <a:alpha val="50000"/>
                      </a:srgbClr>
                    </a:outerShdw>
                  </a:effectLst>
                </a14:hiddenEffects>
              </a:ext>
            </a:extLst>
          </p:spPr>
          <p:txBody>
            <a:bodyPr/>
            <a:lstStyle/>
            <a:p>
              <a:endParaRPr lang="en-US"/>
            </a:p>
          </p:txBody>
        </p:sp>
        <p:sp>
          <p:nvSpPr>
            <p:cNvPr id="761880" name="Freeform 24"/>
            <p:cNvSpPr>
              <a:spLocks/>
            </p:cNvSpPr>
            <p:nvPr/>
          </p:nvSpPr>
          <p:spPr bwMode="auto">
            <a:xfrm>
              <a:off x="3175" y="1361"/>
              <a:ext cx="1094" cy="184"/>
            </a:xfrm>
            <a:custGeom>
              <a:avLst/>
              <a:gdLst>
                <a:gd name="T0" fmla="*/ 0 w 1189"/>
                <a:gd name="T1" fmla="*/ 322 h 327"/>
                <a:gd name="T2" fmla="*/ 145 w 1189"/>
                <a:gd name="T3" fmla="*/ 327 h 327"/>
                <a:gd name="T4" fmla="*/ 287 w 1189"/>
                <a:gd name="T5" fmla="*/ 326 h 327"/>
                <a:gd name="T6" fmla="*/ 424 w 1189"/>
                <a:gd name="T7" fmla="*/ 320 h 327"/>
                <a:gd name="T8" fmla="*/ 554 w 1189"/>
                <a:gd name="T9" fmla="*/ 308 h 327"/>
                <a:gd name="T10" fmla="*/ 673 w 1189"/>
                <a:gd name="T11" fmla="*/ 291 h 327"/>
                <a:gd name="T12" fmla="*/ 783 w 1189"/>
                <a:gd name="T13" fmla="*/ 270 h 327"/>
                <a:gd name="T14" fmla="*/ 882 w 1189"/>
                <a:gd name="T15" fmla="*/ 245 h 327"/>
                <a:gd name="T16" fmla="*/ 967 w 1189"/>
                <a:gd name="T17" fmla="*/ 216 h 327"/>
                <a:gd name="T18" fmla="*/ 1041 w 1189"/>
                <a:gd name="T19" fmla="*/ 185 h 327"/>
                <a:gd name="T20" fmla="*/ 1100 w 1189"/>
                <a:gd name="T21" fmla="*/ 151 h 327"/>
                <a:gd name="T22" fmla="*/ 1145 w 1189"/>
                <a:gd name="T23" fmla="*/ 114 h 327"/>
                <a:gd name="T24" fmla="*/ 1175 w 1189"/>
                <a:gd name="T25" fmla="*/ 78 h 327"/>
                <a:gd name="T26" fmla="*/ 1189 w 1189"/>
                <a:gd name="T27" fmla="*/ 39 h 327"/>
                <a:gd name="T28" fmla="*/ 1187 w 1189"/>
                <a:gd name="T29" fmla="*/ 0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89" h="327">
                  <a:moveTo>
                    <a:pt x="0" y="322"/>
                  </a:moveTo>
                  <a:lnTo>
                    <a:pt x="145" y="327"/>
                  </a:lnTo>
                  <a:lnTo>
                    <a:pt x="287" y="326"/>
                  </a:lnTo>
                  <a:lnTo>
                    <a:pt x="424" y="320"/>
                  </a:lnTo>
                  <a:lnTo>
                    <a:pt x="554" y="308"/>
                  </a:lnTo>
                  <a:lnTo>
                    <a:pt x="673" y="291"/>
                  </a:lnTo>
                  <a:lnTo>
                    <a:pt x="783" y="270"/>
                  </a:lnTo>
                  <a:lnTo>
                    <a:pt x="882" y="245"/>
                  </a:lnTo>
                  <a:lnTo>
                    <a:pt x="967" y="216"/>
                  </a:lnTo>
                  <a:lnTo>
                    <a:pt x="1041" y="185"/>
                  </a:lnTo>
                  <a:lnTo>
                    <a:pt x="1100" y="151"/>
                  </a:lnTo>
                  <a:lnTo>
                    <a:pt x="1145" y="114"/>
                  </a:lnTo>
                  <a:lnTo>
                    <a:pt x="1175" y="78"/>
                  </a:lnTo>
                  <a:lnTo>
                    <a:pt x="1189" y="39"/>
                  </a:lnTo>
                  <a:lnTo>
                    <a:pt x="1187" y="0"/>
                  </a:lnTo>
                </a:path>
              </a:pathLst>
            </a:custGeom>
            <a:noFill/>
            <a:ln w="57150" cap="flat" cmpd="sng">
              <a:solidFill>
                <a:srgbClr val="66FFCC"/>
              </a:solidFill>
              <a:prstDash val="sysDot"/>
              <a:round/>
              <a:headEnd type="none" w="med" len="med"/>
              <a:tailEnd type="none" w="lg" len="lg"/>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sy="-50000" kx="-2453608" algn="br" rotWithShape="0">
                      <a:srgbClr val="808080">
                        <a:alpha val="50000"/>
                      </a:srgbClr>
                    </a:outerShdw>
                  </a:effectLst>
                </a14:hiddenEffects>
              </a:ext>
            </a:extLst>
          </p:spPr>
          <p:txBody>
            <a:bodyPr/>
            <a:lstStyle/>
            <a:p>
              <a:endParaRPr lang="en-US"/>
            </a:p>
          </p:txBody>
        </p:sp>
        <p:sp>
          <p:nvSpPr>
            <p:cNvPr id="761881" name="Line 25"/>
            <p:cNvSpPr>
              <a:spLocks noChangeShapeType="1"/>
            </p:cNvSpPr>
            <p:nvPr/>
          </p:nvSpPr>
          <p:spPr bwMode="auto">
            <a:xfrm flipH="1">
              <a:off x="3084" y="1533"/>
              <a:ext cx="91" cy="136"/>
            </a:xfrm>
            <a:prstGeom prst="line">
              <a:avLst/>
            </a:prstGeom>
            <a:noFill/>
            <a:ln w="57150">
              <a:solidFill>
                <a:srgbClr val="66FFCC"/>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1882" name="Line 26"/>
            <p:cNvSpPr>
              <a:spLocks noChangeShapeType="1"/>
            </p:cNvSpPr>
            <p:nvPr/>
          </p:nvSpPr>
          <p:spPr bwMode="auto">
            <a:xfrm flipV="1">
              <a:off x="4269" y="1265"/>
              <a:ext cx="116" cy="96"/>
            </a:xfrm>
            <a:prstGeom prst="line">
              <a:avLst/>
            </a:prstGeom>
            <a:noFill/>
            <a:ln w="57150">
              <a:solidFill>
                <a:srgbClr val="66FFCC"/>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761883" name="Line 27"/>
          <p:cNvSpPr>
            <a:spLocks noChangeShapeType="1"/>
          </p:cNvSpPr>
          <p:nvPr/>
        </p:nvSpPr>
        <p:spPr bwMode="auto">
          <a:xfrm>
            <a:off x="4501128" y="2142141"/>
            <a:ext cx="927630" cy="500883"/>
          </a:xfrm>
          <a:prstGeom prst="line">
            <a:avLst/>
          </a:prstGeom>
          <a:noFill/>
          <a:ln w="57150">
            <a:solidFill>
              <a:srgbClr val="FF99CC"/>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718" tIns="45359" rIns="90718" bIns="45359"/>
          <a:lstStyle/>
          <a:p>
            <a:endParaRPr lang="en-US"/>
          </a:p>
        </p:txBody>
      </p:sp>
      <p:sp>
        <p:nvSpPr>
          <p:cNvPr id="761884" name="Line 28"/>
          <p:cNvSpPr>
            <a:spLocks noChangeShapeType="1"/>
          </p:cNvSpPr>
          <p:nvPr/>
        </p:nvSpPr>
        <p:spPr bwMode="auto">
          <a:xfrm flipV="1">
            <a:off x="4501128" y="3499880"/>
            <a:ext cx="927630" cy="1357739"/>
          </a:xfrm>
          <a:prstGeom prst="line">
            <a:avLst/>
          </a:prstGeom>
          <a:noFill/>
          <a:ln w="57150">
            <a:solidFill>
              <a:srgbClr val="FF99CC"/>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718" tIns="45359" rIns="90718" bIns="45359"/>
          <a:lstStyle/>
          <a:p>
            <a:endParaRPr lang="en-US"/>
          </a:p>
        </p:txBody>
      </p:sp>
      <p:grpSp>
        <p:nvGrpSpPr>
          <p:cNvPr id="761885" name="Group 29"/>
          <p:cNvGrpSpPr>
            <a:grpSpLocks/>
          </p:cNvGrpSpPr>
          <p:nvPr/>
        </p:nvGrpSpPr>
        <p:grpSpPr bwMode="auto">
          <a:xfrm>
            <a:off x="5442932" y="3375447"/>
            <a:ext cx="1707216" cy="871032"/>
            <a:chOff x="1542" y="850"/>
            <a:chExt cx="1633" cy="819"/>
          </a:xfrm>
        </p:grpSpPr>
        <p:sp>
          <p:nvSpPr>
            <p:cNvPr id="761886" name="Freeform 30"/>
            <p:cNvSpPr>
              <a:spLocks/>
            </p:cNvSpPr>
            <p:nvPr/>
          </p:nvSpPr>
          <p:spPr bwMode="auto">
            <a:xfrm>
              <a:off x="1548" y="941"/>
              <a:ext cx="1541" cy="713"/>
            </a:xfrm>
            <a:custGeom>
              <a:avLst/>
              <a:gdLst>
                <a:gd name="T0" fmla="*/ 0 w 1531"/>
                <a:gd name="T1" fmla="*/ 0 h 701"/>
                <a:gd name="T2" fmla="*/ 3 w 1531"/>
                <a:gd name="T3" fmla="*/ 64 h 701"/>
                <a:gd name="T4" fmla="*/ 22 w 1531"/>
                <a:gd name="T5" fmla="*/ 129 h 701"/>
                <a:gd name="T6" fmla="*/ 57 w 1531"/>
                <a:gd name="T7" fmla="*/ 192 h 701"/>
                <a:gd name="T8" fmla="*/ 106 w 1531"/>
                <a:gd name="T9" fmla="*/ 254 h 701"/>
                <a:gd name="T10" fmla="*/ 169 w 1531"/>
                <a:gd name="T11" fmla="*/ 314 h 701"/>
                <a:gd name="T12" fmla="*/ 246 w 1531"/>
                <a:gd name="T13" fmla="*/ 370 h 701"/>
                <a:gd name="T14" fmla="*/ 336 w 1531"/>
                <a:gd name="T15" fmla="*/ 424 h 701"/>
                <a:gd name="T16" fmla="*/ 437 w 1531"/>
                <a:gd name="T17" fmla="*/ 475 h 701"/>
                <a:gd name="T18" fmla="*/ 550 w 1531"/>
                <a:gd name="T19" fmla="*/ 522 h 701"/>
                <a:gd name="T20" fmla="*/ 675 w 1531"/>
                <a:gd name="T21" fmla="*/ 563 h 701"/>
                <a:gd name="T22" fmla="*/ 806 w 1531"/>
                <a:gd name="T23" fmla="*/ 600 h 701"/>
                <a:gd name="T24" fmla="*/ 945 w 1531"/>
                <a:gd name="T25" fmla="*/ 630 h 701"/>
                <a:gd name="T26" fmla="*/ 1088 w 1531"/>
                <a:gd name="T27" fmla="*/ 656 h 701"/>
                <a:gd name="T28" fmla="*/ 1235 w 1531"/>
                <a:gd name="T29" fmla="*/ 677 h 701"/>
                <a:gd name="T30" fmla="*/ 1382 w 1531"/>
                <a:gd name="T31" fmla="*/ 691 h 701"/>
                <a:gd name="T32" fmla="*/ 1531 w 1531"/>
                <a:gd name="T33" fmla="*/ 701 h 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31" h="701">
                  <a:moveTo>
                    <a:pt x="0" y="0"/>
                  </a:moveTo>
                  <a:lnTo>
                    <a:pt x="3" y="64"/>
                  </a:lnTo>
                  <a:lnTo>
                    <a:pt x="22" y="129"/>
                  </a:lnTo>
                  <a:lnTo>
                    <a:pt x="57" y="192"/>
                  </a:lnTo>
                  <a:lnTo>
                    <a:pt x="106" y="254"/>
                  </a:lnTo>
                  <a:lnTo>
                    <a:pt x="169" y="314"/>
                  </a:lnTo>
                  <a:lnTo>
                    <a:pt x="246" y="370"/>
                  </a:lnTo>
                  <a:lnTo>
                    <a:pt x="336" y="424"/>
                  </a:lnTo>
                  <a:lnTo>
                    <a:pt x="437" y="475"/>
                  </a:lnTo>
                  <a:lnTo>
                    <a:pt x="550" y="522"/>
                  </a:lnTo>
                  <a:lnTo>
                    <a:pt x="675" y="563"/>
                  </a:lnTo>
                  <a:lnTo>
                    <a:pt x="806" y="600"/>
                  </a:lnTo>
                  <a:lnTo>
                    <a:pt x="945" y="630"/>
                  </a:lnTo>
                  <a:lnTo>
                    <a:pt x="1088" y="656"/>
                  </a:lnTo>
                  <a:lnTo>
                    <a:pt x="1235" y="677"/>
                  </a:lnTo>
                  <a:lnTo>
                    <a:pt x="1382" y="691"/>
                  </a:lnTo>
                  <a:lnTo>
                    <a:pt x="1531" y="701"/>
                  </a:lnTo>
                </a:path>
              </a:pathLst>
            </a:custGeom>
            <a:noFill/>
            <a:ln w="57150" cap="flat" cmpd="sng">
              <a:solidFill>
                <a:srgbClr val="66FFCC"/>
              </a:solidFill>
              <a:prstDash val="sysDot"/>
              <a:round/>
              <a:headEnd type="none" w="med" len="med"/>
              <a:tailEnd type="none" w="lg" len="lg"/>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sy="-50000" kx="-2453608" algn="br" rotWithShape="0">
                      <a:srgbClr val="808080">
                        <a:alpha val="50000"/>
                      </a:srgbClr>
                    </a:outerShdw>
                  </a:effectLst>
                </a14:hiddenEffects>
              </a:ext>
            </a:extLst>
          </p:spPr>
          <p:txBody>
            <a:bodyPr/>
            <a:lstStyle/>
            <a:p>
              <a:endParaRPr lang="en-US"/>
            </a:p>
          </p:txBody>
        </p:sp>
        <p:sp>
          <p:nvSpPr>
            <p:cNvPr id="761887" name="Freeform 31"/>
            <p:cNvSpPr>
              <a:spLocks/>
            </p:cNvSpPr>
            <p:nvPr/>
          </p:nvSpPr>
          <p:spPr bwMode="auto">
            <a:xfrm>
              <a:off x="1649" y="850"/>
              <a:ext cx="1526" cy="692"/>
            </a:xfrm>
            <a:custGeom>
              <a:avLst/>
              <a:gdLst>
                <a:gd name="T0" fmla="*/ 0 w 1531"/>
                <a:gd name="T1" fmla="*/ 0 h 701"/>
                <a:gd name="T2" fmla="*/ 3 w 1531"/>
                <a:gd name="T3" fmla="*/ 64 h 701"/>
                <a:gd name="T4" fmla="*/ 22 w 1531"/>
                <a:gd name="T5" fmla="*/ 129 h 701"/>
                <a:gd name="T6" fmla="*/ 57 w 1531"/>
                <a:gd name="T7" fmla="*/ 192 h 701"/>
                <a:gd name="T8" fmla="*/ 106 w 1531"/>
                <a:gd name="T9" fmla="*/ 254 h 701"/>
                <a:gd name="T10" fmla="*/ 169 w 1531"/>
                <a:gd name="T11" fmla="*/ 314 h 701"/>
                <a:gd name="T12" fmla="*/ 246 w 1531"/>
                <a:gd name="T13" fmla="*/ 370 h 701"/>
                <a:gd name="T14" fmla="*/ 336 w 1531"/>
                <a:gd name="T15" fmla="*/ 424 h 701"/>
                <a:gd name="T16" fmla="*/ 437 w 1531"/>
                <a:gd name="T17" fmla="*/ 475 h 701"/>
                <a:gd name="T18" fmla="*/ 550 w 1531"/>
                <a:gd name="T19" fmla="*/ 522 h 701"/>
                <a:gd name="T20" fmla="*/ 675 w 1531"/>
                <a:gd name="T21" fmla="*/ 563 h 701"/>
                <a:gd name="T22" fmla="*/ 806 w 1531"/>
                <a:gd name="T23" fmla="*/ 600 h 701"/>
                <a:gd name="T24" fmla="*/ 945 w 1531"/>
                <a:gd name="T25" fmla="*/ 630 h 701"/>
                <a:gd name="T26" fmla="*/ 1088 w 1531"/>
                <a:gd name="T27" fmla="*/ 656 h 701"/>
                <a:gd name="T28" fmla="*/ 1235 w 1531"/>
                <a:gd name="T29" fmla="*/ 677 h 701"/>
                <a:gd name="T30" fmla="*/ 1382 w 1531"/>
                <a:gd name="T31" fmla="*/ 691 h 701"/>
                <a:gd name="T32" fmla="*/ 1531 w 1531"/>
                <a:gd name="T33" fmla="*/ 701 h 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31" h="701">
                  <a:moveTo>
                    <a:pt x="0" y="0"/>
                  </a:moveTo>
                  <a:lnTo>
                    <a:pt x="3" y="64"/>
                  </a:lnTo>
                  <a:lnTo>
                    <a:pt x="22" y="129"/>
                  </a:lnTo>
                  <a:lnTo>
                    <a:pt x="57" y="192"/>
                  </a:lnTo>
                  <a:lnTo>
                    <a:pt x="106" y="254"/>
                  </a:lnTo>
                  <a:lnTo>
                    <a:pt x="169" y="314"/>
                  </a:lnTo>
                  <a:lnTo>
                    <a:pt x="246" y="370"/>
                  </a:lnTo>
                  <a:lnTo>
                    <a:pt x="336" y="424"/>
                  </a:lnTo>
                  <a:lnTo>
                    <a:pt x="437" y="475"/>
                  </a:lnTo>
                  <a:lnTo>
                    <a:pt x="550" y="522"/>
                  </a:lnTo>
                  <a:lnTo>
                    <a:pt x="675" y="563"/>
                  </a:lnTo>
                  <a:lnTo>
                    <a:pt x="806" y="600"/>
                  </a:lnTo>
                  <a:lnTo>
                    <a:pt x="945" y="630"/>
                  </a:lnTo>
                  <a:lnTo>
                    <a:pt x="1088" y="656"/>
                  </a:lnTo>
                  <a:lnTo>
                    <a:pt x="1235" y="677"/>
                  </a:lnTo>
                  <a:lnTo>
                    <a:pt x="1382" y="691"/>
                  </a:lnTo>
                  <a:lnTo>
                    <a:pt x="1531" y="701"/>
                  </a:lnTo>
                </a:path>
              </a:pathLst>
            </a:custGeom>
            <a:noFill/>
            <a:ln w="57150" cap="flat" cmpd="sng">
              <a:solidFill>
                <a:srgbClr val="66FFCC"/>
              </a:solidFill>
              <a:prstDash val="sysDot"/>
              <a:round/>
              <a:headEnd type="none" w="med" len="med"/>
              <a:tailEnd type="none" w="lg" len="lg"/>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sy="-50000" kx="-2453608" algn="br" rotWithShape="0">
                      <a:srgbClr val="808080">
                        <a:alpha val="50000"/>
                      </a:srgbClr>
                    </a:outerShdw>
                  </a:effectLst>
                </a14:hiddenEffects>
              </a:ext>
            </a:extLst>
          </p:spPr>
          <p:txBody>
            <a:bodyPr/>
            <a:lstStyle/>
            <a:p>
              <a:endParaRPr lang="en-US"/>
            </a:p>
          </p:txBody>
        </p:sp>
        <p:sp>
          <p:nvSpPr>
            <p:cNvPr id="761888" name="Line 32"/>
            <p:cNvSpPr>
              <a:spLocks noChangeShapeType="1"/>
            </p:cNvSpPr>
            <p:nvPr/>
          </p:nvSpPr>
          <p:spPr bwMode="auto">
            <a:xfrm flipH="1">
              <a:off x="3084" y="1533"/>
              <a:ext cx="91" cy="136"/>
            </a:xfrm>
            <a:prstGeom prst="line">
              <a:avLst/>
            </a:prstGeom>
            <a:noFill/>
            <a:ln w="57150">
              <a:solidFill>
                <a:srgbClr val="66FFCC"/>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1889" name="Line 33"/>
            <p:cNvSpPr>
              <a:spLocks noChangeShapeType="1"/>
            </p:cNvSpPr>
            <p:nvPr/>
          </p:nvSpPr>
          <p:spPr bwMode="auto">
            <a:xfrm flipH="1">
              <a:off x="1542" y="862"/>
              <a:ext cx="99" cy="87"/>
            </a:xfrm>
            <a:prstGeom prst="line">
              <a:avLst/>
            </a:prstGeom>
            <a:noFill/>
            <a:ln w="57150">
              <a:solidFill>
                <a:srgbClr val="66FFCC"/>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761890" name="Freeform 34"/>
          <p:cNvSpPr>
            <a:spLocks noChangeAspect="1"/>
          </p:cNvSpPr>
          <p:nvPr/>
        </p:nvSpPr>
        <p:spPr bwMode="auto">
          <a:xfrm>
            <a:off x="5435058" y="3616438"/>
            <a:ext cx="1757614" cy="740299"/>
          </a:xfrm>
          <a:custGeom>
            <a:avLst/>
            <a:gdLst>
              <a:gd name="T0" fmla="*/ 0 w 1676"/>
              <a:gd name="T1" fmla="*/ 706 h 706"/>
              <a:gd name="T2" fmla="*/ 3 w 1676"/>
              <a:gd name="T3" fmla="*/ 642 h 706"/>
              <a:gd name="T4" fmla="*/ 22 w 1676"/>
              <a:gd name="T5" fmla="*/ 577 h 706"/>
              <a:gd name="T6" fmla="*/ 57 w 1676"/>
              <a:gd name="T7" fmla="*/ 514 h 706"/>
              <a:gd name="T8" fmla="*/ 106 w 1676"/>
              <a:gd name="T9" fmla="*/ 452 h 706"/>
              <a:gd name="T10" fmla="*/ 169 w 1676"/>
              <a:gd name="T11" fmla="*/ 392 h 706"/>
              <a:gd name="T12" fmla="*/ 246 w 1676"/>
              <a:gd name="T13" fmla="*/ 336 h 706"/>
              <a:gd name="T14" fmla="*/ 336 w 1676"/>
              <a:gd name="T15" fmla="*/ 282 h 706"/>
              <a:gd name="T16" fmla="*/ 437 w 1676"/>
              <a:gd name="T17" fmla="*/ 231 h 706"/>
              <a:gd name="T18" fmla="*/ 550 w 1676"/>
              <a:gd name="T19" fmla="*/ 184 h 706"/>
              <a:gd name="T20" fmla="*/ 675 w 1676"/>
              <a:gd name="T21" fmla="*/ 143 h 706"/>
              <a:gd name="T22" fmla="*/ 806 w 1676"/>
              <a:gd name="T23" fmla="*/ 106 h 706"/>
              <a:gd name="T24" fmla="*/ 945 w 1676"/>
              <a:gd name="T25" fmla="*/ 76 h 706"/>
              <a:gd name="T26" fmla="*/ 1088 w 1676"/>
              <a:gd name="T27" fmla="*/ 50 h 706"/>
              <a:gd name="T28" fmla="*/ 1235 w 1676"/>
              <a:gd name="T29" fmla="*/ 29 h 706"/>
              <a:gd name="T30" fmla="*/ 1382 w 1676"/>
              <a:gd name="T31" fmla="*/ 15 h 706"/>
              <a:gd name="T32" fmla="*/ 1531 w 1676"/>
              <a:gd name="T33" fmla="*/ 5 h 706"/>
              <a:gd name="T34" fmla="*/ 1676 w 1676"/>
              <a:gd name="T35" fmla="*/ 0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76" h="706">
                <a:moveTo>
                  <a:pt x="0" y="706"/>
                </a:moveTo>
                <a:lnTo>
                  <a:pt x="3" y="642"/>
                </a:lnTo>
                <a:lnTo>
                  <a:pt x="22" y="577"/>
                </a:lnTo>
                <a:lnTo>
                  <a:pt x="57" y="514"/>
                </a:lnTo>
                <a:lnTo>
                  <a:pt x="106" y="452"/>
                </a:lnTo>
                <a:lnTo>
                  <a:pt x="169" y="392"/>
                </a:lnTo>
                <a:lnTo>
                  <a:pt x="246" y="336"/>
                </a:lnTo>
                <a:lnTo>
                  <a:pt x="336" y="282"/>
                </a:lnTo>
                <a:lnTo>
                  <a:pt x="437" y="231"/>
                </a:lnTo>
                <a:lnTo>
                  <a:pt x="550" y="184"/>
                </a:lnTo>
                <a:lnTo>
                  <a:pt x="675" y="143"/>
                </a:lnTo>
                <a:lnTo>
                  <a:pt x="806" y="106"/>
                </a:lnTo>
                <a:lnTo>
                  <a:pt x="945" y="76"/>
                </a:lnTo>
                <a:lnTo>
                  <a:pt x="1088" y="50"/>
                </a:lnTo>
                <a:lnTo>
                  <a:pt x="1235" y="29"/>
                </a:lnTo>
                <a:lnTo>
                  <a:pt x="1382" y="15"/>
                </a:lnTo>
                <a:lnTo>
                  <a:pt x="1531" y="5"/>
                </a:lnTo>
                <a:lnTo>
                  <a:pt x="1676" y="0"/>
                </a:lnTo>
              </a:path>
            </a:pathLst>
          </a:custGeom>
          <a:noFill/>
          <a:ln w="28575" cmpd="sng">
            <a:solidFill>
              <a:srgbClr val="66FFCC"/>
            </a:solidFill>
            <a:prstDash val="solid"/>
            <a:round/>
            <a:headEnd type="none" w="med" len="med"/>
            <a:tailEnd type="none" w="lg" len="lg"/>
          </a:ln>
          <a:effectLst/>
          <a:scene3d>
            <a:camera prst="legacyObliqueTopRight"/>
            <a:lightRig rig="legacyFlat3" dir="b"/>
          </a:scene3d>
          <a:sp3d extrusionH="430200" prstMaterial="legacyMatte">
            <a:bevelT w="13500" h="13500" prst="angle"/>
            <a:bevelB w="13500" h="13500" prst="angle"/>
            <a:extrusionClr>
              <a:srgbClr val="66FFCC"/>
            </a:extrusionClr>
          </a:sp3d>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sy="-50000" kx="-2453608" algn="br" rotWithShape="0">
                    <a:srgbClr val="808080">
                      <a:alpha val="50000"/>
                    </a:srgbClr>
                  </a:outerShdw>
                </a:effectLst>
              </a14:hiddenEffects>
            </a:ext>
          </a:extLst>
        </p:spPr>
        <p:txBody>
          <a:bodyPr lIns="90718" tIns="45359" rIns="90718" bIns="45359">
            <a:flatTx/>
          </a:bodyPr>
          <a:lstStyle/>
          <a:p>
            <a:endParaRPr lang="en-US"/>
          </a:p>
        </p:txBody>
      </p:sp>
      <p:sp>
        <p:nvSpPr>
          <p:cNvPr id="761891" name="Freeform 35"/>
          <p:cNvSpPr>
            <a:spLocks noChangeAspect="1"/>
          </p:cNvSpPr>
          <p:nvPr/>
        </p:nvSpPr>
        <p:spPr bwMode="auto">
          <a:xfrm>
            <a:off x="7192671" y="3614863"/>
            <a:ext cx="1094571" cy="302420"/>
          </a:xfrm>
          <a:custGeom>
            <a:avLst/>
            <a:gdLst>
              <a:gd name="T0" fmla="*/ 0 w 1044"/>
              <a:gd name="T1" fmla="*/ 0 h 288"/>
              <a:gd name="T2" fmla="*/ 142 w 1044"/>
              <a:gd name="T3" fmla="*/ 1 h 288"/>
              <a:gd name="T4" fmla="*/ 279 w 1044"/>
              <a:gd name="T5" fmla="*/ 7 h 288"/>
              <a:gd name="T6" fmla="*/ 409 w 1044"/>
              <a:gd name="T7" fmla="*/ 19 h 288"/>
              <a:gd name="T8" fmla="*/ 528 w 1044"/>
              <a:gd name="T9" fmla="*/ 36 h 288"/>
              <a:gd name="T10" fmla="*/ 638 w 1044"/>
              <a:gd name="T11" fmla="*/ 57 h 288"/>
              <a:gd name="T12" fmla="*/ 737 w 1044"/>
              <a:gd name="T13" fmla="*/ 82 h 288"/>
              <a:gd name="T14" fmla="*/ 822 w 1044"/>
              <a:gd name="T15" fmla="*/ 111 h 288"/>
              <a:gd name="T16" fmla="*/ 896 w 1044"/>
              <a:gd name="T17" fmla="*/ 142 h 288"/>
              <a:gd name="T18" fmla="*/ 955 w 1044"/>
              <a:gd name="T19" fmla="*/ 176 h 288"/>
              <a:gd name="T20" fmla="*/ 1000 w 1044"/>
              <a:gd name="T21" fmla="*/ 213 h 288"/>
              <a:gd name="T22" fmla="*/ 1030 w 1044"/>
              <a:gd name="T23" fmla="*/ 249 h 288"/>
              <a:gd name="T24" fmla="*/ 1044 w 1044"/>
              <a:gd name="T25"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4" h="288">
                <a:moveTo>
                  <a:pt x="0" y="0"/>
                </a:moveTo>
                <a:lnTo>
                  <a:pt x="142" y="1"/>
                </a:lnTo>
                <a:lnTo>
                  <a:pt x="279" y="7"/>
                </a:lnTo>
                <a:lnTo>
                  <a:pt x="409" y="19"/>
                </a:lnTo>
                <a:lnTo>
                  <a:pt x="528" y="36"/>
                </a:lnTo>
                <a:lnTo>
                  <a:pt x="638" y="57"/>
                </a:lnTo>
                <a:lnTo>
                  <a:pt x="737" y="82"/>
                </a:lnTo>
                <a:lnTo>
                  <a:pt x="822" y="111"/>
                </a:lnTo>
                <a:lnTo>
                  <a:pt x="896" y="142"/>
                </a:lnTo>
                <a:lnTo>
                  <a:pt x="955" y="176"/>
                </a:lnTo>
                <a:lnTo>
                  <a:pt x="1000" y="213"/>
                </a:lnTo>
                <a:lnTo>
                  <a:pt x="1030" y="249"/>
                </a:lnTo>
                <a:lnTo>
                  <a:pt x="1044" y="288"/>
                </a:lnTo>
              </a:path>
            </a:pathLst>
          </a:custGeom>
          <a:noFill/>
          <a:ln w="28575" cmpd="sng">
            <a:solidFill>
              <a:srgbClr val="66FFCC"/>
            </a:solidFill>
            <a:prstDash val="solid"/>
            <a:round/>
            <a:headEnd type="none" w="med" len="med"/>
            <a:tailEnd type="none" w="lg" len="lg"/>
          </a:ln>
          <a:effectLst/>
          <a:scene3d>
            <a:camera prst="legacyObliqueTopRight"/>
            <a:lightRig rig="legacyFlat3" dir="b"/>
          </a:scene3d>
          <a:sp3d extrusionH="430200" prstMaterial="legacyMatte">
            <a:bevelT w="13500" h="13500" prst="angle"/>
            <a:bevelB w="13500" h="13500" prst="angle"/>
            <a:extrusionClr>
              <a:srgbClr val="66FFCC"/>
            </a:extrusionClr>
          </a:sp3d>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sy="-50000" kx="-2453608" algn="br" rotWithShape="0">
                    <a:srgbClr val="808080">
                      <a:alpha val="50000"/>
                    </a:srgbClr>
                  </a:outerShdw>
                </a:effectLst>
              </a14:hiddenEffects>
            </a:ext>
          </a:extLst>
        </p:spPr>
        <p:txBody>
          <a:bodyPr lIns="90718" tIns="45359" rIns="90718" bIns="45359">
            <a:flatTx/>
          </a:bodyPr>
          <a:lstStyle/>
          <a:p>
            <a:endParaRPr lang="en-US"/>
          </a:p>
        </p:txBody>
      </p:sp>
      <p:grpSp>
        <p:nvGrpSpPr>
          <p:cNvPr id="761892" name="Group 36"/>
          <p:cNvGrpSpPr>
            <a:grpSpLocks noChangeAspect="1"/>
          </p:cNvGrpSpPr>
          <p:nvPr/>
        </p:nvGrpSpPr>
        <p:grpSpPr bwMode="auto">
          <a:xfrm>
            <a:off x="5430333" y="4358312"/>
            <a:ext cx="2856909" cy="856856"/>
            <a:chOff x="1543" y="3266"/>
            <a:chExt cx="2720" cy="816"/>
          </a:xfrm>
        </p:grpSpPr>
        <p:grpSp>
          <p:nvGrpSpPr>
            <p:cNvPr id="761893" name="Group 37"/>
            <p:cNvGrpSpPr>
              <a:grpSpLocks noChangeAspect="1"/>
            </p:cNvGrpSpPr>
            <p:nvPr/>
          </p:nvGrpSpPr>
          <p:grpSpPr bwMode="auto">
            <a:xfrm>
              <a:off x="1543" y="3266"/>
              <a:ext cx="2720" cy="816"/>
              <a:chOff x="1543" y="2767"/>
              <a:chExt cx="2720" cy="816"/>
            </a:xfrm>
          </p:grpSpPr>
          <p:sp>
            <p:nvSpPr>
              <p:cNvPr id="761894" name="Freeform 38"/>
              <p:cNvSpPr>
                <a:spLocks noChangeAspect="1"/>
              </p:cNvSpPr>
              <p:nvPr/>
            </p:nvSpPr>
            <p:spPr bwMode="auto">
              <a:xfrm>
                <a:off x="1543" y="2877"/>
                <a:ext cx="1676" cy="706"/>
              </a:xfrm>
              <a:custGeom>
                <a:avLst/>
                <a:gdLst>
                  <a:gd name="T0" fmla="*/ 0 w 1676"/>
                  <a:gd name="T1" fmla="*/ 706 h 706"/>
                  <a:gd name="T2" fmla="*/ 3 w 1676"/>
                  <a:gd name="T3" fmla="*/ 642 h 706"/>
                  <a:gd name="T4" fmla="*/ 22 w 1676"/>
                  <a:gd name="T5" fmla="*/ 577 h 706"/>
                  <a:gd name="T6" fmla="*/ 57 w 1676"/>
                  <a:gd name="T7" fmla="*/ 514 h 706"/>
                  <a:gd name="T8" fmla="*/ 106 w 1676"/>
                  <a:gd name="T9" fmla="*/ 452 h 706"/>
                  <a:gd name="T10" fmla="*/ 169 w 1676"/>
                  <a:gd name="T11" fmla="*/ 392 h 706"/>
                  <a:gd name="T12" fmla="*/ 246 w 1676"/>
                  <a:gd name="T13" fmla="*/ 336 h 706"/>
                  <a:gd name="T14" fmla="*/ 336 w 1676"/>
                  <a:gd name="T15" fmla="*/ 282 h 706"/>
                  <a:gd name="T16" fmla="*/ 437 w 1676"/>
                  <a:gd name="T17" fmla="*/ 231 h 706"/>
                  <a:gd name="T18" fmla="*/ 550 w 1676"/>
                  <a:gd name="T19" fmla="*/ 184 h 706"/>
                  <a:gd name="T20" fmla="*/ 675 w 1676"/>
                  <a:gd name="T21" fmla="*/ 143 h 706"/>
                  <a:gd name="T22" fmla="*/ 806 w 1676"/>
                  <a:gd name="T23" fmla="*/ 106 h 706"/>
                  <a:gd name="T24" fmla="*/ 945 w 1676"/>
                  <a:gd name="T25" fmla="*/ 76 h 706"/>
                  <a:gd name="T26" fmla="*/ 1088 w 1676"/>
                  <a:gd name="T27" fmla="*/ 50 h 706"/>
                  <a:gd name="T28" fmla="*/ 1235 w 1676"/>
                  <a:gd name="T29" fmla="*/ 29 h 706"/>
                  <a:gd name="T30" fmla="*/ 1382 w 1676"/>
                  <a:gd name="T31" fmla="*/ 15 h 706"/>
                  <a:gd name="T32" fmla="*/ 1531 w 1676"/>
                  <a:gd name="T33" fmla="*/ 5 h 706"/>
                  <a:gd name="T34" fmla="*/ 1676 w 1676"/>
                  <a:gd name="T35" fmla="*/ 0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76" h="706">
                    <a:moveTo>
                      <a:pt x="0" y="706"/>
                    </a:moveTo>
                    <a:lnTo>
                      <a:pt x="3" y="642"/>
                    </a:lnTo>
                    <a:lnTo>
                      <a:pt x="22" y="577"/>
                    </a:lnTo>
                    <a:lnTo>
                      <a:pt x="57" y="514"/>
                    </a:lnTo>
                    <a:lnTo>
                      <a:pt x="106" y="452"/>
                    </a:lnTo>
                    <a:lnTo>
                      <a:pt x="169" y="392"/>
                    </a:lnTo>
                    <a:lnTo>
                      <a:pt x="246" y="336"/>
                    </a:lnTo>
                    <a:lnTo>
                      <a:pt x="336" y="282"/>
                    </a:lnTo>
                    <a:lnTo>
                      <a:pt x="437" y="231"/>
                    </a:lnTo>
                    <a:lnTo>
                      <a:pt x="550" y="184"/>
                    </a:lnTo>
                    <a:lnTo>
                      <a:pt x="675" y="143"/>
                    </a:lnTo>
                    <a:lnTo>
                      <a:pt x="806" y="106"/>
                    </a:lnTo>
                    <a:lnTo>
                      <a:pt x="945" y="76"/>
                    </a:lnTo>
                    <a:lnTo>
                      <a:pt x="1088" y="50"/>
                    </a:lnTo>
                    <a:lnTo>
                      <a:pt x="1235" y="29"/>
                    </a:lnTo>
                    <a:lnTo>
                      <a:pt x="1382" y="15"/>
                    </a:lnTo>
                    <a:lnTo>
                      <a:pt x="1531" y="5"/>
                    </a:lnTo>
                    <a:lnTo>
                      <a:pt x="1676" y="0"/>
                    </a:lnTo>
                  </a:path>
                </a:pathLst>
              </a:custGeom>
              <a:noFill/>
              <a:ln w="28575" cmpd="sng">
                <a:solidFill>
                  <a:srgbClr val="DDDDDD"/>
                </a:solidFill>
                <a:prstDash val="solid"/>
                <a:round/>
                <a:headEnd type="none" w="med" len="med"/>
                <a:tailEnd type="none" w="lg" len="lg"/>
              </a:ln>
              <a:effectLst/>
              <a:scene3d>
                <a:camera prst="legacyObliqueTopRight"/>
                <a:lightRig rig="legacyFlat3" dir="b"/>
              </a:scene3d>
              <a:sp3d extrusionH="430200" prstMaterial="legacyMatte">
                <a:bevelT w="13500" h="13500" prst="angle"/>
                <a:bevelB w="13500" h="13500" prst="angle"/>
                <a:extrusionClr>
                  <a:srgbClr val="DDDDDD"/>
                </a:extrusionClr>
              </a:sp3d>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sy="-50000" kx="-2453608" algn="br" rotWithShape="0">
                        <a:srgbClr val="808080">
                          <a:alpha val="50000"/>
                        </a:srgbClr>
                      </a:outerShdw>
                    </a:effectLst>
                  </a14:hiddenEffects>
                </a:ext>
              </a:extLst>
            </p:spPr>
            <p:txBody>
              <a:bodyPr>
                <a:flatTx/>
              </a:bodyPr>
              <a:lstStyle/>
              <a:p>
                <a:endParaRPr lang="en-US"/>
              </a:p>
            </p:txBody>
          </p:sp>
          <p:sp>
            <p:nvSpPr>
              <p:cNvPr id="761895" name="Freeform 39"/>
              <p:cNvSpPr>
                <a:spLocks noChangeAspect="1"/>
              </p:cNvSpPr>
              <p:nvPr/>
            </p:nvSpPr>
            <p:spPr bwMode="auto">
              <a:xfrm>
                <a:off x="1543" y="2767"/>
                <a:ext cx="1531" cy="701"/>
              </a:xfrm>
              <a:custGeom>
                <a:avLst/>
                <a:gdLst>
                  <a:gd name="T0" fmla="*/ 0 w 1531"/>
                  <a:gd name="T1" fmla="*/ 0 h 701"/>
                  <a:gd name="T2" fmla="*/ 3 w 1531"/>
                  <a:gd name="T3" fmla="*/ 64 h 701"/>
                  <a:gd name="T4" fmla="*/ 22 w 1531"/>
                  <a:gd name="T5" fmla="*/ 129 h 701"/>
                  <a:gd name="T6" fmla="*/ 57 w 1531"/>
                  <a:gd name="T7" fmla="*/ 192 h 701"/>
                  <a:gd name="T8" fmla="*/ 106 w 1531"/>
                  <a:gd name="T9" fmla="*/ 254 h 701"/>
                  <a:gd name="T10" fmla="*/ 169 w 1531"/>
                  <a:gd name="T11" fmla="*/ 314 h 701"/>
                  <a:gd name="T12" fmla="*/ 246 w 1531"/>
                  <a:gd name="T13" fmla="*/ 370 h 701"/>
                  <a:gd name="T14" fmla="*/ 336 w 1531"/>
                  <a:gd name="T15" fmla="*/ 424 h 701"/>
                  <a:gd name="T16" fmla="*/ 437 w 1531"/>
                  <a:gd name="T17" fmla="*/ 475 h 701"/>
                  <a:gd name="T18" fmla="*/ 550 w 1531"/>
                  <a:gd name="T19" fmla="*/ 522 h 701"/>
                  <a:gd name="T20" fmla="*/ 675 w 1531"/>
                  <a:gd name="T21" fmla="*/ 563 h 701"/>
                  <a:gd name="T22" fmla="*/ 806 w 1531"/>
                  <a:gd name="T23" fmla="*/ 600 h 701"/>
                  <a:gd name="T24" fmla="*/ 945 w 1531"/>
                  <a:gd name="T25" fmla="*/ 630 h 701"/>
                  <a:gd name="T26" fmla="*/ 1088 w 1531"/>
                  <a:gd name="T27" fmla="*/ 656 h 701"/>
                  <a:gd name="T28" fmla="*/ 1235 w 1531"/>
                  <a:gd name="T29" fmla="*/ 677 h 701"/>
                  <a:gd name="T30" fmla="*/ 1382 w 1531"/>
                  <a:gd name="T31" fmla="*/ 691 h 701"/>
                  <a:gd name="T32" fmla="*/ 1531 w 1531"/>
                  <a:gd name="T33" fmla="*/ 701 h 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31" h="701">
                    <a:moveTo>
                      <a:pt x="0" y="0"/>
                    </a:moveTo>
                    <a:lnTo>
                      <a:pt x="3" y="64"/>
                    </a:lnTo>
                    <a:lnTo>
                      <a:pt x="22" y="129"/>
                    </a:lnTo>
                    <a:lnTo>
                      <a:pt x="57" y="192"/>
                    </a:lnTo>
                    <a:lnTo>
                      <a:pt x="106" y="254"/>
                    </a:lnTo>
                    <a:lnTo>
                      <a:pt x="169" y="314"/>
                    </a:lnTo>
                    <a:lnTo>
                      <a:pt x="246" y="370"/>
                    </a:lnTo>
                    <a:lnTo>
                      <a:pt x="336" y="424"/>
                    </a:lnTo>
                    <a:lnTo>
                      <a:pt x="437" y="475"/>
                    </a:lnTo>
                    <a:lnTo>
                      <a:pt x="550" y="522"/>
                    </a:lnTo>
                    <a:lnTo>
                      <a:pt x="675" y="563"/>
                    </a:lnTo>
                    <a:lnTo>
                      <a:pt x="806" y="600"/>
                    </a:lnTo>
                    <a:lnTo>
                      <a:pt x="945" y="630"/>
                    </a:lnTo>
                    <a:lnTo>
                      <a:pt x="1088" y="656"/>
                    </a:lnTo>
                    <a:lnTo>
                      <a:pt x="1235" y="677"/>
                    </a:lnTo>
                    <a:lnTo>
                      <a:pt x="1382" y="691"/>
                    </a:lnTo>
                    <a:lnTo>
                      <a:pt x="1531" y="701"/>
                    </a:lnTo>
                  </a:path>
                </a:pathLst>
              </a:custGeom>
              <a:noFill/>
              <a:ln w="28575" cmpd="sng">
                <a:solidFill>
                  <a:srgbClr val="DDDDDD"/>
                </a:solidFill>
                <a:prstDash val="solid"/>
                <a:round/>
                <a:headEnd type="none" w="med" len="med"/>
                <a:tailEnd type="none" w="lg" len="lg"/>
              </a:ln>
              <a:effectLst/>
              <a:scene3d>
                <a:camera prst="legacyObliqueTopRight"/>
                <a:lightRig rig="legacyFlat3" dir="b"/>
              </a:scene3d>
              <a:sp3d extrusionH="430200" prstMaterial="legacyMatte">
                <a:bevelT w="13500" h="13500" prst="angle"/>
                <a:bevelB w="13500" h="13500" prst="angle"/>
                <a:extrusionClr>
                  <a:srgbClr val="DDDDDD"/>
                </a:extrusionClr>
              </a:sp3d>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sy="-50000" kx="-2453608" algn="br" rotWithShape="0">
                        <a:srgbClr val="808080">
                          <a:alpha val="50000"/>
                        </a:srgbClr>
                      </a:outerShdw>
                    </a:effectLst>
                  </a14:hiddenEffects>
                </a:ext>
              </a:extLst>
            </p:spPr>
            <p:txBody>
              <a:bodyPr>
                <a:flatTx/>
              </a:bodyPr>
              <a:lstStyle/>
              <a:p>
                <a:endParaRPr lang="en-US"/>
              </a:p>
            </p:txBody>
          </p:sp>
          <p:sp>
            <p:nvSpPr>
              <p:cNvPr id="761896" name="Freeform 40"/>
              <p:cNvSpPr>
                <a:spLocks noChangeAspect="1"/>
              </p:cNvSpPr>
              <p:nvPr/>
            </p:nvSpPr>
            <p:spPr bwMode="auto">
              <a:xfrm>
                <a:off x="3074" y="3146"/>
                <a:ext cx="1189" cy="327"/>
              </a:xfrm>
              <a:custGeom>
                <a:avLst/>
                <a:gdLst>
                  <a:gd name="T0" fmla="*/ 0 w 1189"/>
                  <a:gd name="T1" fmla="*/ 322 h 327"/>
                  <a:gd name="T2" fmla="*/ 145 w 1189"/>
                  <a:gd name="T3" fmla="*/ 327 h 327"/>
                  <a:gd name="T4" fmla="*/ 287 w 1189"/>
                  <a:gd name="T5" fmla="*/ 326 h 327"/>
                  <a:gd name="T6" fmla="*/ 424 w 1189"/>
                  <a:gd name="T7" fmla="*/ 320 h 327"/>
                  <a:gd name="T8" fmla="*/ 554 w 1189"/>
                  <a:gd name="T9" fmla="*/ 308 h 327"/>
                  <a:gd name="T10" fmla="*/ 673 w 1189"/>
                  <a:gd name="T11" fmla="*/ 291 h 327"/>
                  <a:gd name="T12" fmla="*/ 783 w 1189"/>
                  <a:gd name="T13" fmla="*/ 270 h 327"/>
                  <a:gd name="T14" fmla="*/ 882 w 1189"/>
                  <a:gd name="T15" fmla="*/ 245 h 327"/>
                  <a:gd name="T16" fmla="*/ 967 w 1189"/>
                  <a:gd name="T17" fmla="*/ 216 h 327"/>
                  <a:gd name="T18" fmla="*/ 1041 w 1189"/>
                  <a:gd name="T19" fmla="*/ 185 h 327"/>
                  <a:gd name="T20" fmla="*/ 1100 w 1189"/>
                  <a:gd name="T21" fmla="*/ 151 h 327"/>
                  <a:gd name="T22" fmla="*/ 1145 w 1189"/>
                  <a:gd name="T23" fmla="*/ 114 h 327"/>
                  <a:gd name="T24" fmla="*/ 1175 w 1189"/>
                  <a:gd name="T25" fmla="*/ 78 h 327"/>
                  <a:gd name="T26" fmla="*/ 1189 w 1189"/>
                  <a:gd name="T27" fmla="*/ 39 h 327"/>
                  <a:gd name="T28" fmla="*/ 1187 w 1189"/>
                  <a:gd name="T29" fmla="*/ 0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89" h="327">
                    <a:moveTo>
                      <a:pt x="0" y="322"/>
                    </a:moveTo>
                    <a:lnTo>
                      <a:pt x="145" y="327"/>
                    </a:lnTo>
                    <a:lnTo>
                      <a:pt x="287" y="326"/>
                    </a:lnTo>
                    <a:lnTo>
                      <a:pt x="424" y="320"/>
                    </a:lnTo>
                    <a:lnTo>
                      <a:pt x="554" y="308"/>
                    </a:lnTo>
                    <a:lnTo>
                      <a:pt x="673" y="291"/>
                    </a:lnTo>
                    <a:lnTo>
                      <a:pt x="783" y="270"/>
                    </a:lnTo>
                    <a:lnTo>
                      <a:pt x="882" y="245"/>
                    </a:lnTo>
                    <a:lnTo>
                      <a:pt x="967" y="216"/>
                    </a:lnTo>
                    <a:lnTo>
                      <a:pt x="1041" y="185"/>
                    </a:lnTo>
                    <a:lnTo>
                      <a:pt x="1100" y="151"/>
                    </a:lnTo>
                    <a:lnTo>
                      <a:pt x="1145" y="114"/>
                    </a:lnTo>
                    <a:lnTo>
                      <a:pt x="1175" y="78"/>
                    </a:lnTo>
                    <a:lnTo>
                      <a:pt x="1189" y="39"/>
                    </a:lnTo>
                    <a:lnTo>
                      <a:pt x="1187" y="0"/>
                    </a:lnTo>
                  </a:path>
                </a:pathLst>
              </a:custGeom>
              <a:noFill/>
              <a:ln w="28575" cmpd="sng">
                <a:solidFill>
                  <a:srgbClr val="DDDDDD"/>
                </a:solidFill>
                <a:prstDash val="solid"/>
                <a:round/>
                <a:headEnd type="none" w="med" len="med"/>
                <a:tailEnd type="none" w="lg" len="lg"/>
              </a:ln>
              <a:effectLst/>
              <a:scene3d>
                <a:camera prst="legacyObliqueTopRight"/>
                <a:lightRig rig="legacyFlat3" dir="b"/>
              </a:scene3d>
              <a:sp3d extrusionH="430200" prstMaterial="legacyMatte">
                <a:bevelT w="13500" h="13500" prst="angle"/>
                <a:bevelB w="13500" h="13500" prst="angle"/>
                <a:extrusionClr>
                  <a:srgbClr val="DDDDDD"/>
                </a:extrusionClr>
              </a:sp3d>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sy="-50000" kx="-2453608" algn="br" rotWithShape="0">
                        <a:srgbClr val="808080">
                          <a:alpha val="50000"/>
                        </a:srgbClr>
                      </a:outerShdw>
                    </a:effectLst>
                  </a14:hiddenEffects>
                </a:ext>
              </a:extLst>
            </p:spPr>
            <p:txBody>
              <a:bodyPr>
                <a:flatTx/>
              </a:bodyPr>
              <a:lstStyle/>
              <a:p>
                <a:endParaRPr lang="en-US"/>
              </a:p>
            </p:txBody>
          </p:sp>
          <p:sp>
            <p:nvSpPr>
              <p:cNvPr id="761897" name="Freeform 41"/>
              <p:cNvSpPr>
                <a:spLocks noChangeAspect="1"/>
              </p:cNvSpPr>
              <p:nvPr/>
            </p:nvSpPr>
            <p:spPr bwMode="auto">
              <a:xfrm>
                <a:off x="3219" y="2877"/>
                <a:ext cx="1044" cy="288"/>
              </a:xfrm>
              <a:custGeom>
                <a:avLst/>
                <a:gdLst>
                  <a:gd name="T0" fmla="*/ 0 w 1044"/>
                  <a:gd name="T1" fmla="*/ 0 h 288"/>
                  <a:gd name="T2" fmla="*/ 142 w 1044"/>
                  <a:gd name="T3" fmla="*/ 1 h 288"/>
                  <a:gd name="T4" fmla="*/ 279 w 1044"/>
                  <a:gd name="T5" fmla="*/ 7 h 288"/>
                  <a:gd name="T6" fmla="*/ 409 w 1044"/>
                  <a:gd name="T7" fmla="*/ 19 h 288"/>
                  <a:gd name="T8" fmla="*/ 528 w 1044"/>
                  <a:gd name="T9" fmla="*/ 36 h 288"/>
                  <a:gd name="T10" fmla="*/ 638 w 1044"/>
                  <a:gd name="T11" fmla="*/ 57 h 288"/>
                  <a:gd name="T12" fmla="*/ 737 w 1044"/>
                  <a:gd name="T13" fmla="*/ 82 h 288"/>
                  <a:gd name="T14" fmla="*/ 822 w 1044"/>
                  <a:gd name="T15" fmla="*/ 111 h 288"/>
                  <a:gd name="T16" fmla="*/ 896 w 1044"/>
                  <a:gd name="T17" fmla="*/ 142 h 288"/>
                  <a:gd name="T18" fmla="*/ 955 w 1044"/>
                  <a:gd name="T19" fmla="*/ 176 h 288"/>
                  <a:gd name="T20" fmla="*/ 1000 w 1044"/>
                  <a:gd name="T21" fmla="*/ 213 h 288"/>
                  <a:gd name="T22" fmla="*/ 1030 w 1044"/>
                  <a:gd name="T23" fmla="*/ 249 h 288"/>
                  <a:gd name="T24" fmla="*/ 1044 w 1044"/>
                  <a:gd name="T25"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4" h="288">
                    <a:moveTo>
                      <a:pt x="0" y="0"/>
                    </a:moveTo>
                    <a:lnTo>
                      <a:pt x="142" y="1"/>
                    </a:lnTo>
                    <a:lnTo>
                      <a:pt x="279" y="7"/>
                    </a:lnTo>
                    <a:lnTo>
                      <a:pt x="409" y="19"/>
                    </a:lnTo>
                    <a:lnTo>
                      <a:pt x="528" y="36"/>
                    </a:lnTo>
                    <a:lnTo>
                      <a:pt x="638" y="57"/>
                    </a:lnTo>
                    <a:lnTo>
                      <a:pt x="737" y="82"/>
                    </a:lnTo>
                    <a:lnTo>
                      <a:pt x="822" y="111"/>
                    </a:lnTo>
                    <a:lnTo>
                      <a:pt x="896" y="142"/>
                    </a:lnTo>
                    <a:lnTo>
                      <a:pt x="955" y="176"/>
                    </a:lnTo>
                    <a:lnTo>
                      <a:pt x="1000" y="213"/>
                    </a:lnTo>
                    <a:lnTo>
                      <a:pt x="1030" y="249"/>
                    </a:lnTo>
                    <a:lnTo>
                      <a:pt x="1044" y="288"/>
                    </a:lnTo>
                  </a:path>
                </a:pathLst>
              </a:custGeom>
              <a:noFill/>
              <a:ln w="28575" cmpd="sng">
                <a:solidFill>
                  <a:srgbClr val="DDDDDD"/>
                </a:solidFill>
                <a:prstDash val="solid"/>
                <a:round/>
                <a:headEnd type="none" w="med" len="med"/>
                <a:tailEnd type="none" w="lg" len="lg"/>
              </a:ln>
              <a:effectLst/>
              <a:scene3d>
                <a:camera prst="legacyObliqueTopRight"/>
                <a:lightRig rig="legacyFlat3" dir="b"/>
              </a:scene3d>
              <a:sp3d extrusionH="430200" prstMaterial="legacyMatte">
                <a:bevelT w="13500" h="13500" prst="angle"/>
                <a:bevelB w="13500" h="13500" prst="angle"/>
                <a:extrusionClr>
                  <a:srgbClr val="DDDDDD"/>
                </a:extrusionClr>
              </a:sp3d>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sy="-50000" kx="-2453608" algn="br" rotWithShape="0">
                        <a:srgbClr val="808080">
                          <a:alpha val="50000"/>
                        </a:srgbClr>
                      </a:outerShdw>
                    </a:effectLst>
                  </a14:hiddenEffects>
                </a:ext>
              </a:extLst>
            </p:spPr>
            <p:txBody>
              <a:bodyPr>
                <a:flatTx/>
              </a:bodyPr>
              <a:lstStyle/>
              <a:p>
                <a:endParaRPr lang="en-US"/>
              </a:p>
            </p:txBody>
          </p:sp>
        </p:grpSp>
        <p:sp>
          <p:nvSpPr>
            <p:cNvPr id="761898" name="Freeform 42"/>
            <p:cNvSpPr>
              <a:spLocks noChangeAspect="1"/>
            </p:cNvSpPr>
            <p:nvPr/>
          </p:nvSpPr>
          <p:spPr bwMode="auto">
            <a:xfrm>
              <a:off x="1543" y="3376"/>
              <a:ext cx="1676" cy="706"/>
            </a:xfrm>
            <a:custGeom>
              <a:avLst/>
              <a:gdLst>
                <a:gd name="T0" fmla="*/ 0 w 1676"/>
                <a:gd name="T1" fmla="*/ 706 h 706"/>
                <a:gd name="T2" fmla="*/ 3 w 1676"/>
                <a:gd name="T3" fmla="*/ 642 h 706"/>
                <a:gd name="T4" fmla="*/ 22 w 1676"/>
                <a:gd name="T5" fmla="*/ 577 h 706"/>
                <a:gd name="T6" fmla="*/ 57 w 1676"/>
                <a:gd name="T7" fmla="*/ 514 h 706"/>
                <a:gd name="T8" fmla="*/ 106 w 1676"/>
                <a:gd name="T9" fmla="*/ 452 h 706"/>
                <a:gd name="T10" fmla="*/ 169 w 1676"/>
                <a:gd name="T11" fmla="*/ 392 h 706"/>
                <a:gd name="T12" fmla="*/ 246 w 1676"/>
                <a:gd name="T13" fmla="*/ 336 h 706"/>
                <a:gd name="T14" fmla="*/ 336 w 1676"/>
                <a:gd name="T15" fmla="*/ 282 h 706"/>
                <a:gd name="T16" fmla="*/ 437 w 1676"/>
                <a:gd name="T17" fmla="*/ 231 h 706"/>
                <a:gd name="T18" fmla="*/ 550 w 1676"/>
                <a:gd name="T19" fmla="*/ 184 h 706"/>
                <a:gd name="T20" fmla="*/ 675 w 1676"/>
                <a:gd name="T21" fmla="*/ 143 h 706"/>
                <a:gd name="T22" fmla="*/ 806 w 1676"/>
                <a:gd name="T23" fmla="*/ 106 h 706"/>
                <a:gd name="T24" fmla="*/ 945 w 1676"/>
                <a:gd name="T25" fmla="*/ 76 h 706"/>
                <a:gd name="T26" fmla="*/ 1088 w 1676"/>
                <a:gd name="T27" fmla="*/ 50 h 706"/>
                <a:gd name="T28" fmla="*/ 1235 w 1676"/>
                <a:gd name="T29" fmla="*/ 29 h 706"/>
                <a:gd name="T30" fmla="*/ 1382 w 1676"/>
                <a:gd name="T31" fmla="*/ 15 h 706"/>
                <a:gd name="T32" fmla="*/ 1531 w 1676"/>
                <a:gd name="T33" fmla="*/ 5 h 706"/>
                <a:gd name="T34" fmla="*/ 1676 w 1676"/>
                <a:gd name="T35" fmla="*/ 0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76" h="706">
                  <a:moveTo>
                    <a:pt x="0" y="706"/>
                  </a:moveTo>
                  <a:lnTo>
                    <a:pt x="3" y="642"/>
                  </a:lnTo>
                  <a:lnTo>
                    <a:pt x="22" y="577"/>
                  </a:lnTo>
                  <a:lnTo>
                    <a:pt x="57" y="514"/>
                  </a:lnTo>
                  <a:lnTo>
                    <a:pt x="106" y="452"/>
                  </a:lnTo>
                  <a:lnTo>
                    <a:pt x="169" y="392"/>
                  </a:lnTo>
                  <a:lnTo>
                    <a:pt x="246" y="336"/>
                  </a:lnTo>
                  <a:lnTo>
                    <a:pt x="336" y="282"/>
                  </a:lnTo>
                  <a:lnTo>
                    <a:pt x="437" y="231"/>
                  </a:lnTo>
                  <a:lnTo>
                    <a:pt x="550" y="184"/>
                  </a:lnTo>
                  <a:lnTo>
                    <a:pt x="675" y="143"/>
                  </a:lnTo>
                  <a:lnTo>
                    <a:pt x="806" y="106"/>
                  </a:lnTo>
                  <a:lnTo>
                    <a:pt x="945" y="76"/>
                  </a:lnTo>
                  <a:lnTo>
                    <a:pt x="1088" y="50"/>
                  </a:lnTo>
                  <a:lnTo>
                    <a:pt x="1235" y="29"/>
                  </a:lnTo>
                  <a:lnTo>
                    <a:pt x="1382" y="15"/>
                  </a:lnTo>
                  <a:lnTo>
                    <a:pt x="1531" y="5"/>
                  </a:lnTo>
                  <a:lnTo>
                    <a:pt x="1676" y="0"/>
                  </a:lnTo>
                </a:path>
              </a:pathLst>
            </a:custGeom>
            <a:noFill/>
            <a:ln w="28575" cmpd="sng">
              <a:solidFill>
                <a:srgbClr val="99CCFF"/>
              </a:solidFill>
              <a:prstDash val="solid"/>
              <a:round/>
              <a:headEnd type="none" w="med" len="med"/>
              <a:tailEnd type="none" w="lg" len="lg"/>
            </a:ln>
            <a:effectLst/>
            <a:scene3d>
              <a:camera prst="legacyObliqueTopRight"/>
              <a:lightRig rig="legacyFlat3" dir="b"/>
            </a:scene3d>
            <a:sp3d extrusionH="430200" prstMaterial="legacyMatte">
              <a:bevelT w="13500" h="13500" prst="angle"/>
              <a:bevelB w="13500" h="13500" prst="angle"/>
              <a:extrusionClr>
                <a:srgbClr val="99CCFF"/>
              </a:extrusionClr>
            </a:sp3d>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sy="-50000" kx="-2453608" algn="br" rotWithShape="0">
                      <a:srgbClr val="808080">
                        <a:alpha val="50000"/>
                      </a:srgbClr>
                    </a:outerShdw>
                  </a:effectLst>
                </a14:hiddenEffects>
              </a:ext>
            </a:extLst>
          </p:spPr>
          <p:txBody>
            <a:bodyPr>
              <a:flatTx/>
            </a:bodyPr>
            <a:lstStyle/>
            <a:p>
              <a:endParaRPr lang="en-US"/>
            </a:p>
          </p:txBody>
        </p:sp>
        <p:sp>
          <p:nvSpPr>
            <p:cNvPr id="761899" name="Freeform 43"/>
            <p:cNvSpPr>
              <a:spLocks noChangeAspect="1"/>
            </p:cNvSpPr>
            <p:nvPr/>
          </p:nvSpPr>
          <p:spPr bwMode="auto">
            <a:xfrm>
              <a:off x="1543" y="3266"/>
              <a:ext cx="1531" cy="701"/>
            </a:xfrm>
            <a:custGeom>
              <a:avLst/>
              <a:gdLst>
                <a:gd name="T0" fmla="*/ 0 w 1531"/>
                <a:gd name="T1" fmla="*/ 0 h 701"/>
                <a:gd name="T2" fmla="*/ 3 w 1531"/>
                <a:gd name="T3" fmla="*/ 64 h 701"/>
                <a:gd name="T4" fmla="*/ 22 w 1531"/>
                <a:gd name="T5" fmla="*/ 129 h 701"/>
                <a:gd name="T6" fmla="*/ 57 w 1531"/>
                <a:gd name="T7" fmla="*/ 192 h 701"/>
                <a:gd name="T8" fmla="*/ 106 w 1531"/>
                <a:gd name="T9" fmla="*/ 254 h 701"/>
                <a:gd name="T10" fmla="*/ 169 w 1531"/>
                <a:gd name="T11" fmla="*/ 314 h 701"/>
                <a:gd name="T12" fmla="*/ 246 w 1531"/>
                <a:gd name="T13" fmla="*/ 370 h 701"/>
                <a:gd name="T14" fmla="*/ 336 w 1531"/>
                <a:gd name="T15" fmla="*/ 424 h 701"/>
                <a:gd name="T16" fmla="*/ 437 w 1531"/>
                <a:gd name="T17" fmla="*/ 475 h 701"/>
                <a:gd name="T18" fmla="*/ 550 w 1531"/>
                <a:gd name="T19" fmla="*/ 522 h 701"/>
                <a:gd name="T20" fmla="*/ 675 w 1531"/>
                <a:gd name="T21" fmla="*/ 563 h 701"/>
                <a:gd name="T22" fmla="*/ 806 w 1531"/>
                <a:gd name="T23" fmla="*/ 600 h 701"/>
                <a:gd name="T24" fmla="*/ 945 w 1531"/>
                <a:gd name="T25" fmla="*/ 630 h 701"/>
                <a:gd name="T26" fmla="*/ 1088 w 1531"/>
                <a:gd name="T27" fmla="*/ 656 h 701"/>
                <a:gd name="T28" fmla="*/ 1235 w 1531"/>
                <a:gd name="T29" fmla="*/ 677 h 701"/>
                <a:gd name="T30" fmla="*/ 1382 w 1531"/>
                <a:gd name="T31" fmla="*/ 691 h 701"/>
                <a:gd name="T32" fmla="*/ 1531 w 1531"/>
                <a:gd name="T33" fmla="*/ 701 h 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31" h="701">
                  <a:moveTo>
                    <a:pt x="0" y="0"/>
                  </a:moveTo>
                  <a:lnTo>
                    <a:pt x="3" y="64"/>
                  </a:lnTo>
                  <a:lnTo>
                    <a:pt x="22" y="129"/>
                  </a:lnTo>
                  <a:lnTo>
                    <a:pt x="57" y="192"/>
                  </a:lnTo>
                  <a:lnTo>
                    <a:pt x="106" y="254"/>
                  </a:lnTo>
                  <a:lnTo>
                    <a:pt x="169" y="314"/>
                  </a:lnTo>
                  <a:lnTo>
                    <a:pt x="246" y="370"/>
                  </a:lnTo>
                  <a:lnTo>
                    <a:pt x="336" y="424"/>
                  </a:lnTo>
                  <a:lnTo>
                    <a:pt x="437" y="475"/>
                  </a:lnTo>
                  <a:lnTo>
                    <a:pt x="550" y="522"/>
                  </a:lnTo>
                  <a:lnTo>
                    <a:pt x="675" y="563"/>
                  </a:lnTo>
                  <a:lnTo>
                    <a:pt x="806" y="600"/>
                  </a:lnTo>
                  <a:lnTo>
                    <a:pt x="945" y="630"/>
                  </a:lnTo>
                  <a:lnTo>
                    <a:pt x="1088" y="656"/>
                  </a:lnTo>
                  <a:lnTo>
                    <a:pt x="1235" y="677"/>
                  </a:lnTo>
                  <a:lnTo>
                    <a:pt x="1382" y="691"/>
                  </a:lnTo>
                  <a:lnTo>
                    <a:pt x="1531" y="701"/>
                  </a:lnTo>
                </a:path>
              </a:pathLst>
            </a:custGeom>
            <a:noFill/>
            <a:ln w="28575" cmpd="sng">
              <a:solidFill>
                <a:srgbClr val="99CCFF"/>
              </a:solidFill>
              <a:prstDash val="solid"/>
              <a:round/>
              <a:headEnd type="none" w="med" len="med"/>
              <a:tailEnd type="none" w="lg" len="lg"/>
            </a:ln>
            <a:effectLst/>
            <a:scene3d>
              <a:camera prst="legacyObliqueTopRight"/>
              <a:lightRig rig="legacyFlat3" dir="b"/>
            </a:scene3d>
            <a:sp3d extrusionH="430200" prstMaterial="legacyMatte">
              <a:bevelT w="13500" h="13500" prst="angle"/>
              <a:bevelB w="13500" h="13500" prst="angle"/>
              <a:extrusionClr>
                <a:srgbClr val="99CCFF"/>
              </a:extrusionClr>
            </a:sp3d>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sy="-50000" kx="-2453608" algn="br" rotWithShape="0">
                      <a:srgbClr val="808080">
                        <a:alpha val="50000"/>
                      </a:srgbClr>
                    </a:outerShdw>
                  </a:effectLst>
                </a14:hiddenEffects>
              </a:ext>
            </a:extLst>
          </p:spPr>
          <p:txBody>
            <a:bodyPr>
              <a:flatTx/>
            </a:bodyPr>
            <a:lstStyle/>
            <a:p>
              <a:endParaRPr lang="en-US"/>
            </a:p>
          </p:txBody>
        </p:sp>
        <p:sp>
          <p:nvSpPr>
            <p:cNvPr id="761900" name="Freeform 44"/>
            <p:cNvSpPr>
              <a:spLocks noChangeAspect="1"/>
            </p:cNvSpPr>
            <p:nvPr/>
          </p:nvSpPr>
          <p:spPr bwMode="auto">
            <a:xfrm>
              <a:off x="3074" y="3645"/>
              <a:ext cx="1189" cy="327"/>
            </a:xfrm>
            <a:custGeom>
              <a:avLst/>
              <a:gdLst>
                <a:gd name="T0" fmla="*/ 0 w 1189"/>
                <a:gd name="T1" fmla="*/ 322 h 327"/>
                <a:gd name="T2" fmla="*/ 145 w 1189"/>
                <a:gd name="T3" fmla="*/ 327 h 327"/>
                <a:gd name="T4" fmla="*/ 287 w 1189"/>
                <a:gd name="T5" fmla="*/ 326 h 327"/>
                <a:gd name="T6" fmla="*/ 424 w 1189"/>
                <a:gd name="T7" fmla="*/ 320 h 327"/>
                <a:gd name="T8" fmla="*/ 554 w 1189"/>
                <a:gd name="T9" fmla="*/ 308 h 327"/>
                <a:gd name="T10" fmla="*/ 673 w 1189"/>
                <a:gd name="T11" fmla="*/ 291 h 327"/>
                <a:gd name="T12" fmla="*/ 783 w 1189"/>
                <a:gd name="T13" fmla="*/ 270 h 327"/>
                <a:gd name="T14" fmla="*/ 882 w 1189"/>
                <a:gd name="T15" fmla="*/ 245 h 327"/>
                <a:gd name="T16" fmla="*/ 967 w 1189"/>
                <a:gd name="T17" fmla="*/ 216 h 327"/>
                <a:gd name="T18" fmla="*/ 1041 w 1189"/>
                <a:gd name="T19" fmla="*/ 185 h 327"/>
                <a:gd name="T20" fmla="*/ 1100 w 1189"/>
                <a:gd name="T21" fmla="*/ 151 h 327"/>
                <a:gd name="T22" fmla="*/ 1145 w 1189"/>
                <a:gd name="T23" fmla="*/ 114 h 327"/>
                <a:gd name="T24" fmla="*/ 1175 w 1189"/>
                <a:gd name="T25" fmla="*/ 78 h 327"/>
                <a:gd name="T26" fmla="*/ 1189 w 1189"/>
                <a:gd name="T27" fmla="*/ 39 h 327"/>
                <a:gd name="T28" fmla="*/ 1187 w 1189"/>
                <a:gd name="T29" fmla="*/ 0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89" h="327">
                  <a:moveTo>
                    <a:pt x="0" y="322"/>
                  </a:moveTo>
                  <a:lnTo>
                    <a:pt x="145" y="327"/>
                  </a:lnTo>
                  <a:lnTo>
                    <a:pt x="287" y="326"/>
                  </a:lnTo>
                  <a:lnTo>
                    <a:pt x="424" y="320"/>
                  </a:lnTo>
                  <a:lnTo>
                    <a:pt x="554" y="308"/>
                  </a:lnTo>
                  <a:lnTo>
                    <a:pt x="673" y="291"/>
                  </a:lnTo>
                  <a:lnTo>
                    <a:pt x="783" y="270"/>
                  </a:lnTo>
                  <a:lnTo>
                    <a:pt x="882" y="245"/>
                  </a:lnTo>
                  <a:lnTo>
                    <a:pt x="967" y="216"/>
                  </a:lnTo>
                  <a:lnTo>
                    <a:pt x="1041" y="185"/>
                  </a:lnTo>
                  <a:lnTo>
                    <a:pt x="1100" y="151"/>
                  </a:lnTo>
                  <a:lnTo>
                    <a:pt x="1145" y="114"/>
                  </a:lnTo>
                  <a:lnTo>
                    <a:pt x="1175" y="78"/>
                  </a:lnTo>
                  <a:lnTo>
                    <a:pt x="1189" y="39"/>
                  </a:lnTo>
                  <a:lnTo>
                    <a:pt x="1187" y="0"/>
                  </a:lnTo>
                </a:path>
              </a:pathLst>
            </a:custGeom>
            <a:noFill/>
            <a:ln w="28575" cmpd="sng">
              <a:solidFill>
                <a:srgbClr val="99CCFF"/>
              </a:solidFill>
              <a:prstDash val="solid"/>
              <a:round/>
              <a:headEnd type="none" w="med" len="med"/>
              <a:tailEnd type="none" w="lg" len="lg"/>
            </a:ln>
            <a:effectLst/>
            <a:scene3d>
              <a:camera prst="legacyObliqueTopRight"/>
              <a:lightRig rig="legacyFlat3" dir="b"/>
            </a:scene3d>
            <a:sp3d extrusionH="430200" prstMaterial="legacyMatte">
              <a:bevelT w="13500" h="13500" prst="angle"/>
              <a:bevelB w="13500" h="13500" prst="angle"/>
              <a:extrusionClr>
                <a:srgbClr val="99CCFF"/>
              </a:extrusionClr>
            </a:sp3d>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sy="-50000" kx="-2453608" algn="br" rotWithShape="0">
                      <a:srgbClr val="808080">
                        <a:alpha val="50000"/>
                      </a:srgbClr>
                    </a:outerShdw>
                  </a:effectLst>
                </a14:hiddenEffects>
              </a:ext>
            </a:extLst>
          </p:spPr>
          <p:txBody>
            <a:bodyPr>
              <a:flatTx/>
            </a:bodyPr>
            <a:lstStyle/>
            <a:p>
              <a:endParaRPr lang="en-US"/>
            </a:p>
          </p:txBody>
        </p:sp>
        <p:sp>
          <p:nvSpPr>
            <p:cNvPr id="761901" name="Freeform 45"/>
            <p:cNvSpPr>
              <a:spLocks noChangeAspect="1"/>
            </p:cNvSpPr>
            <p:nvPr/>
          </p:nvSpPr>
          <p:spPr bwMode="auto">
            <a:xfrm>
              <a:off x="3219" y="3376"/>
              <a:ext cx="1044" cy="288"/>
            </a:xfrm>
            <a:custGeom>
              <a:avLst/>
              <a:gdLst>
                <a:gd name="T0" fmla="*/ 0 w 1044"/>
                <a:gd name="T1" fmla="*/ 0 h 288"/>
                <a:gd name="T2" fmla="*/ 142 w 1044"/>
                <a:gd name="T3" fmla="*/ 1 h 288"/>
                <a:gd name="T4" fmla="*/ 279 w 1044"/>
                <a:gd name="T5" fmla="*/ 7 h 288"/>
                <a:gd name="T6" fmla="*/ 409 w 1044"/>
                <a:gd name="T7" fmla="*/ 19 h 288"/>
                <a:gd name="T8" fmla="*/ 528 w 1044"/>
                <a:gd name="T9" fmla="*/ 36 h 288"/>
                <a:gd name="T10" fmla="*/ 638 w 1044"/>
                <a:gd name="T11" fmla="*/ 57 h 288"/>
                <a:gd name="T12" fmla="*/ 737 w 1044"/>
                <a:gd name="T13" fmla="*/ 82 h 288"/>
                <a:gd name="T14" fmla="*/ 822 w 1044"/>
                <a:gd name="T15" fmla="*/ 111 h 288"/>
                <a:gd name="T16" fmla="*/ 896 w 1044"/>
                <a:gd name="T17" fmla="*/ 142 h 288"/>
                <a:gd name="T18" fmla="*/ 955 w 1044"/>
                <a:gd name="T19" fmla="*/ 176 h 288"/>
                <a:gd name="T20" fmla="*/ 1000 w 1044"/>
                <a:gd name="T21" fmla="*/ 213 h 288"/>
                <a:gd name="T22" fmla="*/ 1030 w 1044"/>
                <a:gd name="T23" fmla="*/ 249 h 288"/>
                <a:gd name="T24" fmla="*/ 1044 w 1044"/>
                <a:gd name="T25"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4" h="288">
                  <a:moveTo>
                    <a:pt x="0" y="0"/>
                  </a:moveTo>
                  <a:lnTo>
                    <a:pt x="142" y="1"/>
                  </a:lnTo>
                  <a:lnTo>
                    <a:pt x="279" y="7"/>
                  </a:lnTo>
                  <a:lnTo>
                    <a:pt x="409" y="19"/>
                  </a:lnTo>
                  <a:lnTo>
                    <a:pt x="528" y="36"/>
                  </a:lnTo>
                  <a:lnTo>
                    <a:pt x="638" y="57"/>
                  </a:lnTo>
                  <a:lnTo>
                    <a:pt x="737" y="82"/>
                  </a:lnTo>
                  <a:lnTo>
                    <a:pt x="822" y="111"/>
                  </a:lnTo>
                  <a:lnTo>
                    <a:pt x="896" y="142"/>
                  </a:lnTo>
                  <a:lnTo>
                    <a:pt x="955" y="176"/>
                  </a:lnTo>
                  <a:lnTo>
                    <a:pt x="1000" y="213"/>
                  </a:lnTo>
                  <a:lnTo>
                    <a:pt x="1030" y="249"/>
                  </a:lnTo>
                  <a:lnTo>
                    <a:pt x="1044" y="288"/>
                  </a:lnTo>
                </a:path>
              </a:pathLst>
            </a:custGeom>
            <a:noFill/>
            <a:ln w="28575" cmpd="sng">
              <a:solidFill>
                <a:srgbClr val="99CCFF"/>
              </a:solidFill>
              <a:prstDash val="solid"/>
              <a:round/>
              <a:headEnd type="none" w="med" len="med"/>
              <a:tailEnd type="none" w="lg" len="lg"/>
            </a:ln>
            <a:effectLst/>
            <a:scene3d>
              <a:camera prst="legacyObliqueTopRight"/>
              <a:lightRig rig="legacyFlat3" dir="b"/>
            </a:scene3d>
            <a:sp3d extrusionH="430200" prstMaterial="legacyMatte">
              <a:bevelT w="13500" h="13500" prst="angle"/>
              <a:bevelB w="13500" h="13500" prst="angle"/>
              <a:extrusionClr>
                <a:srgbClr val="99CCFF"/>
              </a:extrusionClr>
            </a:sp3d>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sy="-50000" kx="-2453608" algn="br" rotWithShape="0">
                      <a:srgbClr val="808080">
                        <a:alpha val="50000"/>
                      </a:srgbClr>
                    </a:outerShdw>
                  </a:effectLst>
                </a14:hiddenEffects>
              </a:ext>
            </a:extLst>
          </p:spPr>
          <p:txBody>
            <a:bodyPr>
              <a:flatTx/>
            </a:bodyPr>
            <a:lstStyle/>
            <a:p>
              <a:endParaRPr lang="en-US"/>
            </a:p>
          </p:txBody>
        </p:sp>
      </p:grpSp>
      <p:grpSp>
        <p:nvGrpSpPr>
          <p:cNvPr id="761902" name="Group 46"/>
          <p:cNvGrpSpPr>
            <a:grpSpLocks/>
          </p:cNvGrpSpPr>
          <p:nvPr/>
        </p:nvGrpSpPr>
        <p:grpSpPr bwMode="auto">
          <a:xfrm>
            <a:off x="5435059" y="1775142"/>
            <a:ext cx="1842659" cy="867881"/>
            <a:chOff x="1548" y="952"/>
            <a:chExt cx="1763" cy="817"/>
          </a:xfrm>
        </p:grpSpPr>
        <p:sp>
          <p:nvSpPr>
            <p:cNvPr id="761903" name="Freeform 47"/>
            <p:cNvSpPr>
              <a:spLocks/>
            </p:cNvSpPr>
            <p:nvPr/>
          </p:nvSpPr>
          <p:spPr bwMode="auto">
            <a:xfrm>
              <a:off x="1548" y="952"/>
              <a:ext cx="1763" cy="817"/>
            </a:xfrm>
            <a:custGeom>
              <a:avLst/>
              <a:gdLst>
                <a:gd name="T0" fmla="*/ 0 w 1676"/>
                <a:gd name="T1" fmla="*/ 706 h 706"/>
                <a:gd name="T2" fmla="*/ 3 w 1676"/>
                <a:gd name="T3" fmla="*/ 642 h 706"/>
                <a:gd name="T4" fmla="*/ 22 w 1676"/>
                <a:gd name="T5" fmla="*/ 577 h 706"/>
                <a:gd name="T6" fmla="*/ 57 w 1676"/>
                <a:gd name="T7" fmla="*/ 514 h 706"/>
                <a:gd name="T8" fmla="*/ 106 w 1676"/>
                <a:gd name="T9" fmla="*/ 452 h 706"/>
                <a:gd name="T10" fmla="*/ 169 w 1676"/>
                <a:gd name="T11" fmla="*/ 392 h 706"/>
                <a:gd name="T12" fmla="*/ 246 w 1676"/>
                <a:gd name="T13" fmla="*/ 336 h 706"/>
                <a:gd name="T14" fmla="*/ 336 w 1676"/>
                <a:gd name="T15" fmla="*/ 282 h 706"/>
                <a:gd name="T16" fmla="*/ 437 w 1676"/>
                <a:gd name="T17" fmla="*/ 231 h 706"/>
                <a:gd name="T18" fmla="*/ 550 w 1676"/>
                <a:gd name="T19" fmla="*/ 184 h 706"/>
                <a:gd name="T20" fmla="*/ 675 w 1676"/>
                <a:gd name="T21" fmla="*/ 143 h 706"/>
                <a:gd name="T22" fmla="*/ 806 w 1676"/>
                <a:gd name="T23" fmla="*/ 106 h 706"/>
                <a:gd name="T24" fmla="*/ 945 w 1676"/>
                <a:gd name="T25" fmla="*/ 76 h 706"/>
                <a:gd name="T26" fmla="*/ 1088 w 1676"/>
                <a:gd name="T27" fmla="*/ 50 h 706"/>
                <a:gd name="T28" fmla="*/ 1235 w 1676"/>
                <a:gd name="T29" fmla="*/ 29 h 706"/>
                <a:gd name="T30" fmla="*/ 1382 w 1676"/>
                <a:gd name="T31" fmla="*/ 15 h 706"/>
                <a:gd name="T32" fmla="*/ 1531 w 1676"/>
                <a:gd name="T33" fmla="*/ 5 h 706"/>
                <a:gd name="T34" fmla="*/ 1676 w 1676"/>
                <a:gd name="T35" fmla="*/ 0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76" h="706">
                  <a:moveTo>
                    <a:pt x="0" y="706"/>
                  </a:moveTo>
                  <a:lnTo>
                    <a:pt x="3" y="642"/>
                  </a:lnTo>
                  <a:lnTo>
                    <a:pt x="22" y="577"/>
                  </a:lnTo>
                  <a:lnTo>
                    <a:pt x="57" y="514"/>
                  </a:lnTo>
                  <a:lnTo>
                    <a:pt x="106" y="452"/>
                  </a:lnTo>
                  <a:lnTo>
                    <a:pt x="169" y="392"/>
                  </a:lnTo>
                  <a:lnTo>
                    <a:pt x="246" y="336"/>
                  </a:lnTo>
                  <a:lnTo>
                    <a:pt x="336" y="282"/>
                  </a:lnTo>
                  <a:lnTo>
                    <a:pt x="437" y="231"/>
                  </a:lnTo>
                  <a:lnTo>
                    <a:pt x="550" y="184"/>
                  </a:lnTo>
                  <a:lnTo>
                    <a:pt x="675" y="143"/>
                  </a:lnTo>
                  <a:lnTo>
                    <a:pt x="806" y="106"/>
                  </a:lnTo>
                  <a:lnTo>
                    <a:pt x="945" y="76"/>
                  </a:lnTo>
                  <a:lnTo>
                    <a:pt x="1088" y="50"/>
                  </a:lnTo>
                  <a:lnTo>
                    <a:pt x="1235" y="29"/>
                  </a:lnTo>
                  <a:lnTo>
                    <a:pt x="1382" y="15"/>
                  </a:lnTo>
                  <a:lnTo>
                    <a:pt x="1531" y="5"/>
                  </a:lnTo>
                  <a:lnTo>
                    <a:pt x="1676" y="0"/>
                  </a:lnTo>
                </a:path>
              </a:pathLst>
            </a:custGeom>
            <a:noFill/>
            <a:ln w="57150" cap="flat" cmpd="sng">
              <a:solidFill>
                <a:srgbClr val="33CCCC"/>
              </a:solidFill>
              <a:prstDash val="solid"/>
              <a:round/>
              <a:headEnd type="none" w="med" len="med"/>
              <a:tailEnd type="none" w="lg" len="lg"/>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sy="-50000" kx="-2453608" algn="br" rotWithShape="0">
                      <a:srgbClr val="808080">
                        <a:alpha val="50000"/>
                      </a:srgbClr>
                    </a:outerShdw>
                  </a:effectLst>
                </a14:hiddenEffects>
              </a:ext>
            </a:extLst>
          </p:spPr>
          <p:txBody>
            <a:bodyPr/>
            <a:lstStyle/>
            <a:p>
              <a:endParaRPr lang="en-US"/>
            </a:p>
          </p:txBody>
        </p:sp>
        <p:sp>
          <p:nvSpPr>
            <p:cNvPr id="761904" name="Freeform 48"/>
            <p:cNvSpPr>
              <a:spLocks/>
            </p:cNvSpPr>
            <p:nvPr/>
          </p:nvSpPr>
          <p:spPr bwMode="auto">
            <a:xfrm>
              <a:off x="1650" y="1068"/>
              <a:ext cx="1571" cy="611"/>
            </a:xfrm>
            <a:custGeom>
              <a:avLst/>
              <a:gdLst>
                <a:gd name="T0" fmla="*/ 0 w 1676"/>
                <a:gd name="T1" fmla="*/ 706 h 706"/>
                <a:gd name="T2" fmla="*/ 3 w 1676"/>
                <a:gd name="T3" fmla="*/ 642 h 706"/>
                <a:gd name="T4" fmla="*/ 22 w 1676"/>
                <a:gd name="T5" fmla="*/ 577 h 706"/>
                <a:gd name="T6" fmla="*/ 57 w 1676"/>
                <a:gd name="T7" fmla="*/ 514 h 706"/>
                <a:gd name="T8" fmla="*/ 106 w 1676"/>
                <a:gd name="T9" fmla="*/ 452 h 706"/>
                <a:gd name="T10" fmla="*/ 169 w 1676"/>
                <a:gd name="T11" fmla="*/ 392 h 706"/>
                <a:gd name="T12" fmla="*/ 246 w 1676"/>
                <a:gd name="T13" fmla="*/ 336 h 706"/>
                <a:gd name="T14" fmla="*/ 336 w 1676"/>
                <a:gd name="T15" fmla="*/ 282 h 706"/>
                <a:gd name="T16" fmla="*/ 437 w 1676"/>
                <a:gd name="T17" fmla="*/ 231 h 706"/>
                <a:gd name="T18" fmla="*/ 550 w 1676"/>
                <a:gd name="T19" fmla="*/ 184 h 706"/>
                <a:gd name="T20" fmla="*/ 675 w 1676"/>
                <a:gd name="T21" fmla="*/ 143 h 706"/>
                <a:gd name="T22" fmla="*/ 806 w 1676"/>
                <a:gd name="T23" fmla="*/ 106 h 706"/>
                <a:gd name="T24" fmla="*/ 945 w 1676"/>
                <a:gd name="T25" fmla="*/ 76 h 706"/>
                <a:gd name="T26" fmla="*/ 1088 w 1676"/>
                <a:gd name="T27" fmla="*/ 50 h 706"/>
                <a:gd name="T28" fmla="*/ 1235 w 1676"/>
                <a:gd name="T29" fmla="*/ 29 h 706"/>
                <a:gd name="T30" fmla="*/ 1382 w 1676"/>
                <a:gd name="T31" fmla="*/ 15 h 706"/>
                <a:gd name="T32" fmla="*/ 1531 w 1676"/>
                <a:gd name="T33" fmla="*/ 5 h 706"/>
                <a:gd name="T34" fmla="*/ 1676 w 1676"/>
                <a:gd name="T35" fmla="*/ 0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76" h="706">
                  <a:moveTo>
                    <a:pt x="0" y="706"/>
                  </a:moveTo>
                  <a:lnTo>
                    <a:pt x="3" y="642"/>
                  </a:lnTo>
                  <a:lnTo>
                    <a:pt x="22" y="577"/>
                  </a:lnTo>
                  <a:lnTo>
                    <a:pt x="57" y="514"/>
                  </a:lnTo>
                  <a:lnTo>
                    <a:pt x="106" y="452"/>
                  </a:lnTo>
                  <a:lnTo>
                    <a:pt x="169" y="392"/>
                  </a:lnTo>
                  <a:lnTo>
                    <a:pt x="246" y="336"/>
                  </a:lnTo>
                  <a:lnTo>
                    <a:pt x="336" y="282"/>
                  </a:lnTo>
                  <a:lnTo>
                    <a:pt x="437" y="231"/>
                  </a:lnTo>
                  <a:lnTo>
                    <a:pt x="550" y="184"/>
                  </a:lnTo>
                  <a:lnTo>
                    <a:pt x="675" y="143"/>
                  </a:lnTo>
                  <a:lnTo>
                    <a:pt x="806" y="106"/>
                  </a:lnTo>
                  <a:lnTo>
                    <a:pt x="945" y="76"/>
                  </a:lnTo>
                  <a:lnTo>
                    <a:pt x="1088" y="50"/>
                  </a:lnTo>
                  <a:lnTo>
                    <a:pt x="1235" y="29"/>
                  </a:lnTo>
                  <a:lnTo>
                    <a:pt x="1382" y="15"/>
                  </a:lnTo>
                  <a:lnTo>
                    <a:pt x="1531" y="5"/>
                  </a:lnTo>
                  <a:lnTo>
                    <a:pt x="1676" y="0"/>
                  </a:lnTo>
                </a:path>
              </a:pathLst>
            </a:custGeom>
            <a:noFill/>
            <a:ln w="57150" cap="flat" cmpd="sng">
              <a:solidFill>
                <a:srgbClr val="33CCCC"/>
              </a:solidFill>
              <a:prstDash val="solid"/>
              <a:round/>
              <a:headEnd type="none" w="med" len="med"/>
              <a:tailEnd type="none" w="lg" len="lg"/>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sy="-50000" kx="-2453608" algn="br" rotWithShape="0">
                      <a:srgbClr val="808080">
                        <a:alpha val="50000"/>
                      </a:srgbClr>
                    </a:outerShdw>
                  </a:effectLst>
                </a14:hiddenEffects>
              </a:ext>
            </a:extLst>
          </p:spPr>
          <p:txBody>
            <a:bodyPr/>
            <a:lstStyle/>
            <a:p>
              <a:endParaRPr lang="en-US"/>
            </a:p>
          </p:txBody>
        </p:sp>
        <p:sp>
          <p:nvSpPr>
            <p:cNvPr id="761905" name="Line 49"/>
            <p:cNvSpPr>
              <a:spLocks noChangeShapeType="1"/>
            </p:cNvSpPr>
            <p:nvPr/>
          </p:nvSpPr>
          <p:spPr bwMode="auto">
            <a:xfrm flipH="1">
              <a:off x="1553" y="1674"/>
              <a:ext cx="99" cy="87"/>
            </a:xfrm>
            <a:prstGeom prst="line">
              <a:avLst/>
            </a:prstGeom>
            <a:noFill/>
            <a:ln w="57150">
              <a:solidFill>
                <a:srgbClr val="33CC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1906" name="Line 50"/>
            <p:cNvSpPr>
              <a:spLocks noChangeShapeType="1"/>
            </p:cNvSpPr>
            <p:nvPr/>
          </p:nvSpPr>
          <p:spPr bwMode="auto">
            <a:xfrm flipV="1">
              <a:off x="3226" y="952"/>
              <a:ext cx="85" cy="124"/>
            </a:xfrm>
            <a:prstGeom prst="line">
              <a:avLst/>
            </a:prstGeom>
            <a:noFill/>
            <a:ln w="57150">
              <a:solidFill>
                <a:srgbClr val="33CC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761907" name="Group 51"/>
          <p:cNvGrpSpPr>
            <a:grpSpLocks/>
          </p:cNvGrpSpPr>
          <p:nvPr/>
        </p:nvGrpSpPr>
        <p:grpSpPr bwMode="auto">
          <a:xfrm>
            <a:off x="7039904" y="2107488"/>
            <a:ext cx="1360733" cy="430004"/>
            <a:chOff x="3084" y="1265"/>
            <a:chExt cx="1301" cy="404"/>
          </a:xfrm>
        </p:grpSpPr>
        <p:sp>
          <p:nvSpPr>
            <p:cNvPr id="761908" name="Freeform 52"/>
            <p:cNvSpPr>
              <a:spLocks/>
            </p:cNvSpPr>
            <p:nvPr/>
          </p:nvSpPr>
          <p:spPr bwMode="auto">
            <a:xfrm>
              <a:off x="3089" y="1270"/>
              <a:ext cx="1291" cy="389"/>
            </a:xfrm>
            <a:custGeom>
              <a:avLst/>
              <a:gdLst>
                <a:gd name="T0" fmla="*/ 0 w 1189"/>
                <a:gd name="T1" fmla="*/ 322 h 327"/>
                <a:gd name="T2" fmla="*/ 145 w 1189"/>
                <a:gd name="T3" fmla="*/ 327 h 327"/>
                <a:gd name="T4" fmla="*/ 287 w 1189"/>
                <a:gd name="T5" fmla="*/ 326 h 327"/>
                <a:gd name="T6" fmla="*/ 424 w 1189"/>
                <a:gd name="T7" fmla="*/ 320 h 327"/>
                <a:gd name="T8" fmla="*/ 554 w 1189"/>
                <a:gd name="T9" fmla="*/ 308 h 327"/>
                <a:gd name="T10" fmla="*/ 673 w 1189"/>
                <a:gd name="T11" fmla="*/ 291 h 327"/>
                <a:gd name="T12" fmla="*/ 783 w 1189"/>
                <a:gd name="T13" fmla="*/ 270 h 327"/>
                <a:gd name="T14" fmla="*/ 882 w 1189"/>
                <a:gd name="T15" fmla="*/ 245 h 327"/>
                <a:gd name="T16" fmla="*/ 967 w 1189"/>
                <a:gd name="T17" fmla="*/ 216 h 327"/>
                <a:gd name="T18" fmla="*/ 1041 w 1189"/>
                <a:gd name="T19" fmla="*/ 185 h 327"/>
                <a:gd name="T20" fmla="*/ 1100 w 1189"/>
                <a:gd name="T21" fmla="*/ 151 h 327"/>
                <a:gd name="T22" fmla="*/ 1145 w 1189"/>
                <a:gd name="T23" fmla="*/ 114 h 327"/>
                <a:gd name="T24" fmla="*/ 1175 w 1189"/>
                <a:gd name="T25" fmla="*/ 78 h 327"/>
                <a:gd name="T26" fmla="*/ 1189 w 1189"/>
                <a:gd name="T27" fmla="*/ 39 h 327"/>
                <a:gd name="T28" fmla="*/ 1187 w 1189"/>
                <a:gd name="T29" fmla="*/ 0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89" h="327">
                  <a:moveTo>
                    <a:pt x="0" y="322"/>
                  </a:moveTo>
                  <a:lnTo>
                    <a:pt x="145" y="327"/>
                  </a:lnTo>
                  <a:lnTo>
                    <a:pt x="287" y="326"/>
                  </a:lnTo>
                  <a:lnTo>
                    <a:pt x="424" y="320"/>
                  </a:lnTo>
                  <a:lnTo>
                    <a:pt x="554" y="308"/>
                  </a:lnTo>
                  <a:lnTo>
                    <a:pt x="673" y="291"/>
                  </a:lnTo>
                  <a:lnTo>
                    <a:pt x="783" y="270"/>
                  </a:lnTo>
                  <a:lnTo>
                    <a:pt x="882" y="245"/>
                  </a:lnTo>
                  <a:lnTo>
                    <a:pt x="967" y="216"/>
                  </a:lnTo>
                  <a:lnTo>
                    <a:pt x="1041" y="185"/>
                  </a:lnTo>
                  <a:lnTo>
                    <a:pt x="1100" y="151"/>
                  </a:lnTo>
                  <a:lnTo>
                    <a:pt x="1145" y="114"/>
                  </a:lnTo>
                  <a:lnTo>
                    <a:pt x="1175" y="78"/>
                  </a:lnTo>
                  <a:lnTo>
                    <a:pt x="1189" y="39"/>
                  </a:lnTo>
                  <a:lnTo>
                    <a:pt x="1187" y="0"/>
                  </a:lnTo>
                </a:path>
              </a:pathLst>
            </a:custGeom>
            <a:noFill/>
            <a:ln w="57150" cap="flat" cmpd="sng">
              <a:solidFill>
                <a:srgbClr val="33CCCC"/>
              </a:solidFill>
              <a:prstDash val="solid"/>
              <a:round/>
              <a:headEnd type="none" w="med" len="med"/>
              <a:tailEnd type="none" w="lg" len="lg"/>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sy="-50000" kx="-2453608" algn="br" rotWithShape="0">
                      <a:srgbClr val="808080">
                        <a:alpha val="50000"/>
                      </a:srgbClr>
                    </a:outerShdw>
                  </a:effectLst>
                </a14:hiddenEffects>
              </a:ext>
            </a:extLst>
          </p:spPr>
          <p:txBody>
            <a:bodyPr/>
            <a:lstStyle/>
            <a:p>
              <a:endParaRPr lang="en-US"/>
            </a:p>
          </p:txBody>
        </p:sp>
        <p:sp>
          <p:nvSpPr>
            <p:cNvPr id="761909" name="Freeform 53"/>
            <p:cNvSpPr>
              <a:spLocks/>
            </p:cNvSpPr>
            <p:nvPr/>
          </p:nvSpPr>
          <p:spPr bwMode="auto">
            <a:xfrm>
              <a:off x="3175" y="1361"/>
              <a:ext cx="1094" cy="184"/>
            </a:xfrm>
            <a:custGeom>
              <a:avLst/>
              <a:gdLst>
                <a:gd name="T0" fmla="*/ 0 w 1189"/>
                <a:gd name="T1" fmla="*/ 322 h 327"/>
                <a:gd name="T2" fmla="*/ 145 w 1189"/>
                <a:gd name="T3" fmla="*/ 327 h 327"/>
                <a:gd name="T4" fmla="*/ 287 w 1189"/>
                <a:gd name="T5" fmla="*/ 326 h 327"/>
                <a:gd name="T6" fmla="*/ 424 w 1189"/>
                <a:gd name="T7" fmla="*/ 320 h 327"/>
                <a:gd name="T8" fmla="*/ 554 w 1189"/>
                <a:gd name="T9" fmla="*/ 308 h 327"/>
                <a:gd name="T10" fmla="*/ 673 w 1189"/>
                <a:gd name="T11" fmla="*/ 291 h 327"/>
                <a:gd name="T12" fmla="*/ 783 w 1189"/>
                <a:gd name="T13" fmla="*/ 270 h 327"/>
                <a:gd name="T14" fmla="*/ 882 w 1189"/>
                <a:gd name="T15" fmla="*/ 245 h 327"/>
                <a:gd name="T16" fmla="*/ 967 w 1189"/>
                <a:gd name="T17" fmla="*/ 216 h 327"/>
                <a:gd name="T18" fmla="*/ 1041 w 1189"/>
                <a:gd name="T19" fmla="*/ 185 h 327"/>
                <a:gd name="T20" fmla="*/ 1100 w 1189"/>
                <a:gd name="T21" fmla="*/ 151 h 327"/>
                <a:gd name="T22" fmla="*/ 1145 w 1189"/>
                <a:gd name="T23" fmla="*/ 114 h 327"/>
                <a:gd name="T24" fmla="*/ 1175 w 1189"/>
                <a:gd name="T25" fmla="*/ 78 h 327"/>
                <a:gd name="T26" fmla="*/ 1189 w 1189"/>
                <a:gd name="T27" fmla="*/ 39 h 327"/>
                <a:gd name="T28" fmla="*/ 1187 w 1189"/>
                <a:gd name="T29" fmla="*/ 0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89" h="327">
                  <a:moveTo>
                    <a:pt x="0" y="322"/>
                  </a:moveTo>
                  <a:lnTo>
                    <a:pt x="145" y="327"/>
                  </a:lnTo>
                  <a:lnTo>
                    <a:pt x="287" y="326"/>
                  </a:lnTo>
                  <a:lnTo>
                    <a:pt x="424" y="320"/>
                  </a:lnTo>
                  <a:lnTo>
                    <a:pt x="554" y="308"/>
                  </a:lnTo>
                  <a:lnTo>
                    <a:pt x="673" y="291"/>
                  </a:lnTo>
                  <a:lnTo>
                    <a:pt x="783" y="270"/>
                  </a:lnTo>
                  <a:lnTo>
                    <a:pt x="882" y="245"/>
                  </a:lnTo>
                  <a:lnTo>
                    <a:pt x="967" y="216"/>
                  </a:lnTo>
                  <a:lnTo>
                    <a:pt x="1041" y="185"/>
                  </a:lnTo>
                  <a:lnTo>
                    <a:pt x="1100" y="151"/>
                  </a:lnTo>
                  <a:lnTo>
                    <a:pt x="1145" y="114"/>
                  </a:lnTo>
                  <a:lnTo>
                    <a:pt x="1175" y="78"/>
                  </a:lnTo>
                  <a:lnTo>
                    <a:pt x="1189" y="39"/>
                  </a:lnTo>
                  <a:lnTo>
                    <a:pt x="1187" y="0"/>
                  </a:lnTo>
                </a:path>
              </a:pathLst>
            </a:custGeom>
            <a:noFill/>
            <a:ln w="57150" cap="flat" cmpd="sng">
              <a:solidFill>
                <a:srgbClr val="33CCCC"/>
              </a:solidFill>
              <a:prstDash val="solid"/>
              <a:round/>
              <a:headEnd type="none" w="med" len="med"/>
              <a:tailEnd type="none" w="lg" len="lg"/>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sy="-50000" kx="-2453608" algn="br" rotWithShape="0">
                      <a:srgbClr val="808080">
                        <a:alpha val="50000"/>
                      </a:srgbClr>
                    </a:outerShdw>
                  </a:effectLst>
                </a14:hiddenEffects>
              </a:ext>
            </a:extLst>
          </p:spPr>
          <p:txBody>
            <a:bodyPr/>
            <a:lstStyle/>
            <a:p>
              <a:endParaRPr lang="en-US"/>
            </a:p>
          </p:txBody>
        </p:sp>
        <p:sp>
          <p:nvSpPr>
            <p:cNvPr id="761910" name="Line 54"/>
            <p:cNvSpPr>
              <a:spLocks noChangeShapeType="1"/>
            </p:cNvSpPr>
            <p:nvPr/>
          </p:nvSpPr>
          <p:spPr bwMode="auto">
            <a:xfrm flipH="1">
              <a:off x="3084" y="1533"/>
              <a:ext cx="91" cy="136"/>
            </a:xfrm>
            <a:prstGeom prst="line">
              <a:avLst/>
            </a:prstGeom>
            <a:noFill/>
            <a:ln w="57150">
              <a:solidFill>
                <a:srgbClr val="33CC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1911" name="Line 55"/>
            <p:cNvSpPr>
              <a:spLocks noChangeShapeType="1"/>
            </p:cNvSpPr>
            <p:nvPr/>
          </p:nvSpPr>
          <p:spPr bwMode="auto">
            <a:xfrm flipV="1">
              <a:off x="4269" y="1265"/>
              <a:ext cx="116" cy="96"/>
            </a:xfrm>
            <a:prstGeom prst="line">
              <a:avLst/>
            </a:prstGeom>
            <a:noFill/>
            <a:ln w="57150">
              <a:solidFill>
                <a:srgbClr val="33CC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761912" name="Group 56"/>
          <p:cNvGrpSpPr>
            <a:grpSpLocks/>
          </p:cNvGrpSpPr>
          <p:nvPr/>
        </p:nvGrpSpPr>
        <p:grpSpPr bwMode="auto">
          <a:xfrm>
            <a:off x="7183222" y="1775142"/>
            <a:ext cx="1217415" cy="434729"/>
            <a:chOff x="3221" y="952"/>
            <a:chExt cx="1164" cy="409"/>
          </a:xfrm>
        </p:grpSpPr>
        <p:sp>
          <p:nvSpPr>
            <p:cNvPr id="761913" name="Freeform 57"/>
            <p:cNvSpPr>
              <a:spLocks/>
            </p:cNvSpPr>
            <p:nvPr/>
          </p:nvSpPr>
          <p:spPr bwMode="auto">
            <a:xfrm>
              <a:off x="3221" y="1070"/>
              <a:ext cx="1048" cy="291"/>
            </a:xfrm>
            <a:custGeom>
              <a:avLst/>
              <a:gdLst>
                <a:gd name="T0" fmla="*/ 0 w 1044"/>
                <a:gd name="T1" fmla="*/ 0 h 288"/>
                <a:gd name="T2" fmla="*/ 142 w 1044"/>
                <a:gd name="T3" fmla="*/ 1 h 288"/>
                <a:gd name="T4" fmla="*/ 279 w 1044"/>
                <a:gd name="T5" fmla="*/ 7 h 288"/>
                <a:gd name="T6" fmla="*/ 409 w 1044"/>
                <a:gd name="T7" fmla="*/ 19 h 288"/>
                <a:gd name="T8" fmla="*/ 528 w 1044"/>
                <a:gd name="T9" fmla="*/ 36 h 288"/>
                <a:gd name="T10" fmla="*/ 638 w 1044"/>
                <a:gd name="T11" fmla="*/ 57 h 288"/>
                <a:gd name="T12" fmla="*/ 737 w 1044"/>
                <a:gd name="T13" fmla="*/ 82 h 288"/>
                <a:gd name="T14" fmla="*/ 822 w 1044"/>
                <a:gd name="T15" fmla="*/ 111 h 288"/>
                <a:gd name="T16" fmla="*/ 896 w 1044"/>
                <a:gd name="T17" fmla="*/ 142 h 288"/>
                <a:gd name="T18" fmla="*/ 955 w 1044"/>
                <a:gd name="T19" fmla="*/ 176 h 288"/>
                <a:gd name="T20" fmla="*/ 1000 w 1044"/>
                <a:gd name="T21" fmla="*/ 213 h 288"/>
                <a:gd name="T22" fmla="*/ 1030 w 1044"/>
                <a:gd name="T23" fmla="*/ 249 h 288"/>
                <a:gd name="T24" fmla="*/ 1044 w 1044"/>
                <a:gd name="T25"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4" h="288">
                  <a:moveTo>
                    <a:pt x="0" y="0"/>
                  </a:moveTo>
                  <a:lnTo>
                    <a:pt x="142" y="1"/>
                  </a:lnTo>
                  <a:lnTo>
                    <a:pt x="279" y="7"/>
                  </a:lnTo>
                  <a:lnTo>
                    <a:pt x="409" y="19"/>
                  </a:lnTo>
                  <a:lnTo>
                    <a:pt x="528" y="36"/>
                  </a:lnTo>
                  <a:lnTo>
                    <a:pt x="638" y="57"/>
                  </a:lnTo>
                  <a:lnTo>
                    <a:pt x="737" y="82"/>
                  </a:lnTo>
                  <a:lnTo>
                    <a:pt x="822" y="111"/>
                  </a:lnTo>
                  <a:lnTo>
                    <a:pt x="896" y="142"/>
                  </a:lnTo>
                  <a:lnTo>
                    <a:pt x="955" y="176"/>
                  </a:lnTo>
                  <a:lnTo>
                    <a:pt x="1000" y="213"/>
                  </a:lnTo>
                  <a:lnTo>
                    <a:pt x="1030" y="249"/>
                  </a:lnTo>
                  <a:lnTo>
                    <a:pt x="1044" y="288"/>
                  </a:lnTo>
                </a:path>
              </a:pathLst>
            </a:custGeom>
            <a:noFill/>
            <a:ln w="57150" cap="flat" cmpd="sng">
              <a:solidFill>
                <a:srgbClr val="33CCCC"/>
              </a:solidFill>
              <a:prstDash val="solid"/>
              <a:round/>
              <a:headEnd type="none" w="med" len="med"/>
              <a:tailEnd type="none" w="lg" len="lg"/>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sy="-50000" kx="-2453608" algn="br" rotWithShape="0">
                      <a:srgbClr val="808080">
                        <a:alpha val="50000"/>
                      </a:srgbClr>
                    </a:outerShdw>
                  </a:effectLst>
                </a14:hiddenEffects>
              </a:ext>
            </a:extLst>
          </p:spPr>
          <p:txBody>
            <a:bodyPr/>
            <a:lstStyle/>
            <a:p>
              <a:endParaRPr lang="en-US"/>
            </a:p>
          </p:txBody>
        </p:sp>
        <p:sp>
          <p:nvSpPr>
            <p:cNvPr id="761914" name="Freeform 58"/>
            <p:cNvSpPr>
              <a:spLocks/>
            </p:cNvSpPr>
            <p:nvPr/>
          </p:nvSpPr>
          <p:spPr bwMode="auto">
            <a:xfrm>
              <a:off x="3311" y="952"/>
              <a:ext cx="1067" cy="323"/>
            </a:xfrm>
            <a:custGeom>
              <a:avLst/>
              <a:gdLst>
                <a:gd name="T0" fmla="*/ 0 w 1044"/>
                <a:gd name="T1" fmla="*/ 0 h 288"/>
                <a:gd name="T2" fmla="*/ 142 w 1044"/>
                <a:gd name="T3" fmla="*/ 1 h 288"/>
                <a:gd name="T4" fmla="*/ 279 w 1044"/>
                <a:gd name="T5" fmla="*/ 7 h 288"/>
                <a:gd name="T6" fmla="*/ 409 w 1044"/>
                <a:gd name="T7" fmla="*/ 19 h 288"/>
                <a:gd name="T8" fmla="*/ 528 w 1044"/>
                <a:gd name="T9" fmla="*/ 36 h 288"/>
                <a:gd name="T10" fmla="*/ 638 w 1044"/>
                <a:gd name="T11" fmla="*/ 57 h 288"/>
                <a:gd name="T12" fmla="*/ 737 w 1044"/>
                <a:gd name="T13" fmla="*/ 82 h 288"/>
                <a:gd name="T14" fmla="*/ 822 w 1044"/>
                <a:gd name="T15" fmla="*/ 111 h 288"/>
                <a:gd name="T16" fmla="*/ 896 w 1044"/>
                <a:gd name="T17" fmla="*/ 142 h 288"/>
                <a:gd name="T18" fmla="*/ 955 w 1044"/>
                <a:gd name="T19" fmla="*/ 176 h 288"/>
                <a:gd name="T20" fmla="*/ 1000 w 1044"/>
                <a:gd name="T21" fmla="*/ 213 h 288"/>
                <a:gd name="T22" fmla="*/ 1030 w 1044"/>
                <a:gd name="T23" fmla="*/ 249 h 288"/>
                <a:gd name="T24" fmla="*/ 1044 w 1044"/>
                <a:gd name="T25"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4" h="288">
                  <a:moveTo>
                    <a:pt x="0" y="0"/>
                  </a:moveTo>
                  <a:lnTo>
                    <a:pt x="142" y="1"/>
                  </a:lnTo>
                  <a:lnTo>
                    <a:pt x="279" y="7"/>
                  </a:lnTo>
                  <a:lnTo>
                    <a:pt x="409" y="19"/>
                  </a:lnTo>
                  <a:lnTo>
                    <a:pt x="528" y="36"/>
                  </a:lnTo>
                  <a:lnTo>
                    <a:pt x="638" y="57"/>
                  </a:lnTo>
                  <a:lnTo>
                    <a:pt x="737" y="82"/>
                  </a:lnTo>
                  <a:lnTo>
                    <a:pt x="822" y="111"/>
                  </a:lnTo>
                  <a:lnTo>
                    <a:pt x="896" y="142"/>
                  </a:lnTo>
                  <a:lnTo>
                    <a:pt x="955" y="176"/>
                  </a:lnTo>
                  <a:lnTo>
                    <a:pt x="1000" y="213"/>
                  </a:lnTo>
                  <a:lnTo>
                    <a:pt x="1030" y="249"/>
                  </a:lnTo>
                  <a:lnTo>
                    <a:pt x="1044" y="288"/>
                  </a:lnTo>
                </a:path>
              </a:pathLst>
            </a:custGeom>
            <a:noFill/>
            <a:ln w="57150" cap="flat" cmpd="sng">
              <a:solidFill>
                <a:srgbClr val="33CCCC"/>
              </a:solidFill>
              <a:prstDash val="solid"/>
              <a:round/>
              <a:headEnd type="none" w="med" len="med"/>
              <a:tailEnd type="none" w="lg" len="lg"/>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sy="-50000" kx="-2453608" algn="br" rotWithShape="0">
                      <a:srgbClr val="808080">
                        <a:alpha val="50000"/>
                      </a:srgbClr>
                    </a:outerShdw>
                  </a:effectLst>
                </a14:hiddenEffects>
              </a:ext>
            </a:extLst>
          </p:spPr>
          <p:txBody>
            <a:bodyPr/>
            <a:lstStyle/>
            <a:p>
              <a:endParaRPr lang="en-US"/>
            </a:p>
          </p:txBody>
        </p:sp>
        <p:sp>
          <p:nvSpPr>
            <p:cNvPr id="761915" name="Line 59"/>
            <p:cNvSpPr>
              <a:spLocks noChangeShapeType="1"/>
            </p:cNvSpPr>
            <p:nvPr/>
          </p:nvSpPr>
          <p:spPr bwMode="auto">
            <a:xfrm flipV="1">
              <a:off x="4269" y="1265"/>
              <a:ext cx="116" cy="96"/>
            </a:xfrm>
            <a:prstGeom prst="line">
              <a:avLst/>
            </a:prstGeom>
            <a:noFill/>
            <a:ln w="57150">
              <a:solidFill>
                <a:srgbClr val="33CC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1916" name="Line 60"/>
            <p:cNvSpPr>
              <a:spLocks noChangeShapeType="1"/>
            </p:cNvSpPr>
            <p:nvPr/>
          </p:nvSpPr>
          <p:spPr bwMode="auto">
            <a:xfrm flipV="1">
              <a:off x="3226" y="952"/>
              <a:ext cx="85" cy="124"/>
            </a:xfrm>
            <a:prstGeom prst="line">
              <a:avLst/>
            </a:prstGeom>
            <a:noFill/>
            <a:ln w="57150">
              <a:solidFill>
                <a:srgbClr val="33CC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761917" name="Group 61"/>
          <p:cNvGrpSpPr>
            <a:grpSpLocks/>
          </p:cNvGrpSpPr>
          <p:nvPr/>
        </p:nvGrpSpPr>
        <p:grpSpPr bwMode="auto">
          <a:xfrm>
            <a:off x="5428758" y="1666459"/>
            <a:ext cx="1707216" cy="871033"/>
            <a:chOff x="1542" y="850"/>
            <a:chExt cx="1633" cy="819"/>
          </a:xfrm>
        </p:grpSpPr>
        <p:sp>
          <p:nvSpPr>
            <p:cNvPr id="761918" name="Freeform 62"/>
            <p:cNvSpPr>
              <a:spLocks/>
            </p:cNvSpPr>
            <p:nvPr/>
          </p:nvSpPr>
          <p:spPr bwMode="auto">
            <a:xfrm>
              <a:off x="1548" y="941"/>
              <a:ext cx="1541" cy="713"/>
            </a:xfrm>
            <a:custGeom>
              <a:avLst/>
              <a:gdLst>
                <a:gd name="T0" fmla="*/ 0 w 1531"/>
                <a:gd name="T1" fmla="*/ 0 h 701"/>
                <a:gd name="T2" fmla="*/ 3 w 1531"/>
                <a:gd name="T3" fmla="*/ 64 h 701"/>
                <a:gd name="T4" fmla="*/ 22 w 1531"/>
                <a:gd name="T5" fmla="*/ 129 h 701"/>
                <a:gd name="T6" fmla="*/ 57 w 1531"/>
                <a:gd name="T7" fmla="*/ 192 h 701"/>
                <a:gd name="T8" fmla="*/ 106 w 1531"/>
                <a:gd name="T9" fmla="*/ 254 h 701"/>
                <a:gd name="T10" fmla="*/ 169 w 1531"/>
                <a:gd name="T11" fmla="*/ 314 h 701"/>
                <a:gd name="T12" fmla="*/ 246 w 1531"/>
                <a:gd name="T13" fmla="*/ 370 h 701"/>
                <a:gd name="T14" fmla="*/ 336 w 1531"/>
                <a:gd name="T15" fmla="*/ 424 h 701"/>
                <a:gd name="T16" fmla="*/ 437 w 1531"/>
                <a:gd name="T17" fmla="*/ 475 h 701"/>
                <a:gd name="T18" fmla="*/ 550 w 1531"/>
                <a:gd name="T19" fmla="*/ 522 h 701"/>
                <a:gd name="T20" fmla="*/ 675 w 1531"/>
                <a:gd name="T21" fmla="*/ 563 h 701"/>
                <a:gd name="T22" fmla="*/ 806 w 1531"/>
                <a:gd name="T23" fmla="*/ 600 h 701"/>
                <a:gd name="T24" fmla="*/ 945 w 1531"/>
                <a:gd name="T25" fmla="*/ 630 h 701"/>
                <a:gd name="T26" fmla="*/ 1088 w 1531"/>
                <a:gd name="T27" fmla="*/ 656 h 701"/>
                <a:gd name="T28" fmla="*/ 1235 w 1531"/>
                <a:gd name="T29" fmla="*/ 677 h 701"/>
                <a:gd name="T30" fmla="*/ 1382 w 1531"/>
                <a:gd name="T31" fmla="*/ 691 h 701"/>
                <a:gd name="T32" fmla="*/ 1531 w 1531"/>
                <a:gd name="T33" fmla="*/ 701 h 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31" h="701">
                  <a:moveTo>
                    <a:pt x="0" y="0"/>
                  </a:moveTo>
                  <a:lnTo>
                    <a:pt x="3" y="64"/>
                  </a:lnTo>
                  <a:lnTo>
                    <a:pt x="22" y="129"/>
                  </a:lnTo>
                  <a:lnTo>
                    <a:pt x="57" y="192"/>
                  </a:lnTo>
                  <a:lnTo>
                    <a:pt x="106" y="254"/>
                  </a:lnTo>
                  <a:lnTo>
                    <a:pt x="169" y="314"/>
                  </a:lnTo>
                  <a:lnTo>
                    <a:pt x="246" y="370"/>
                  </a:lnTo>
                  <a:lnTo>
                    <a:pt x="336" y="424"/>
                  </a:lnTo>
                  <a:lnTo>
                    <a:pt x="437" y="475"/>
                  </a:lnTo>
                  <a:lnTo>
                    <a:pt x="550" y="522"/>
                  </a:lnTo>
                  <a:lnTo>
                    <a:pt x="675" y="563"/>
                  </a:lnTo>
                  <a:lnTo>
                    <a:pt x="806" y="600"/>
                  </a:lnTo>
                  <a:lnTo>
                    <a:pt x="945" y="630"/>
                  </a:lnTo>
                  <a:lnTo>
                    <a:pt x="1088" y="656"/>
                  </a:lnTo>
                  <a:lnTo>
                    <a:pt x="1235" y="677"/>
                  </a:lnTo>
                  <a:lnTo>
                    <a:pt x="1382" y="691"/>
                  </a:lnTo>
                  <a:lnTo>
                    <a:pt x="1531" y="701"/>
                  </a:lnTo>
                </a:path>
              </a:pathLst>
            </a:custGeom>
            <a:noFill/>
            <a:ln w="57150" cap="flat" cmpd="sng">
              <a:solidFill>
                <a:srgbClr val="33CCCC"/>
              </a:solidFill>
              <a:prstDash val="solid"/>
              <a:round/>
              <a:headEnd type="none" w="med" len="med"/>
              <a:tailEnd type="none" w="lg" len="lg"/>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sy="-50000" kx="-2453608" algn="br" rotWithShape="0">
                      <a:srgbClr val="808080">
                        <a:alpha val="50000"/>
                      </a:srgbClr>
                    </a:outerShdw>
                  </a:effectLst>
                </a14:hiddenEffects>
              </a:ext>
            </a:extLst>
          </p:spPr>
          <p:txBody>
            <a:bodyPr/>
            <a:lstStyle/>
            <a:p>
              <a:endParaRPr lang="en-US"/>
            </a:p>
          </p:txBody>
        </p:sp>
        <p:sp>
          <p:nvSpPr>
            <p:cNvPr id="761919" name="Freeform 63"/>
            <p:cNvSpPr>
              <a:spLocks/>
            </p:cNvSpPr>
            <p:nvPr/>
          </p:nvSpPr>
          <p:spPr bwMode="auto">
            <a:xfrm>
              <a:off x="1649" y="850"/>
              <a:ext cx="1526" cy="692"/>
            </a:xfrm>
            <a:custGeom>
              <a:avLst/>
              <a:gdLst>
                <a:gd name="T0" fmla="*/ 0 w 1531"/>
                <a:gd name="T1" fmla="*/ 0 h 701"/>
                <a:gd name="T2" fmla="*/ 3 w 1531"/>
                <a:gd name="T3" fmla="*/ 64 h 701"/>
                <a:gd name="T4" fmla="*/ 22 w 1531"/>
                <a:gd name="T5" fmla="*/ 129 h 701"/>
                <a:gd name="T6" fmla="*/ 57 w 1531"/>
                <a:gd name="T7" fmla="*/ 192 h 701"/>
                <a:gd name="T8" fmla="*/ 106 w 1531"/>
                <a:gd name="T9" fmla="*/ 254 h 701"/>
                <a:gd name="T10" fmla="*/ 169 w 1531"/>
                <a:gd name="T11" fmla="*/ 314 h 701"/>
                <a:gd name="T12" fmla="*/ 246 w 1531"/>
                <a:gd name="T13" fmla="*/ 370 h 701"/>
                <a:gd name="T14" fmla="*/ 336 w 1531"/>
                <a:gd name="T15" fmla="*/ 424 h 701"/>
                <a:gd name="T16" fmla="*/ 437 w 1531"/>
                <a:gd name="T17" fmla="*/ 475 h 701"/>
                <a:gd name="T18" fmla="*/ 550 w 1531"/>
                <a:gd name="T19" fmla="*/ 522 h 701"/>
                <a:gd name="T20" fmla="*/ 675 w 1531"/>
                <a:gd name="T21" fmla="*/ 563 h 701"/>
                <a:gd name="T22" fmla="*/ 806 w 1531"/>
                <a:gd name="T23" fmla="*/ 600 h 701"/>
                <a:gd name="T24" fmla="*/ 945 w 1531"/>
                <a:gd name="T25" fmla="*/ 630 h 701"/>
                <a:gd name="T26" fmla="*/ 1088 w 1531"/>
                <a:gd name="T27" fmla="*/ 656 h 701"/>
                <a:gd name="T28" fmla="*/ 1235 w 1531"/>
                <a:gd name="T29" fmla="*/ 677 h 701"/>
                <a:gd name="T30" fmla="*/ 1382 w 1531"/>
                <a:gd name="T31" fmla="*/ 691 h 701"/>
                <a:gd name="T32" fmla="*/ 1531 w 1531"/>
                <a:gd name="T33" fmla="*/ 701 h 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31" h="701">
                  <a:moveTo>
                    <a:pt x="0" y="0"/>
                  </a:moveTo>
                  <a:lnTo>
                    <a:pt x="3" y="64"/>
                  </a:lnTo>
                  <a:lnTo>
                    <a:pt x="22" y="129"/>
                  </a:lnTo>
                  <a:lnTo>
                    <a:pt x="57" y="192"/>
                  </a:lnTo>
                  <a:lnTo>
                    <a:pt x="106" y="254"/>
                  </a:lnTo>
                  <a:lnTo>
                    <a:pt x="169" y="314"/>
                  </a:lnTo>
                  <a:lnTo>
                    <a:pt x="246" y="370"/>
                  </a:lnTo>
                  <a:lnTo>
                    <a:pt x="336" y="424"/>
                  </a:lnTo>
                  <a:lnTo>
                    <a:pt x="437" y="475"/>
                  </a:lnTo>
                  <a:lnTo>
                    <a:pt x="550" y="522"/>
                  </a:lnTo>
                  <a:lnTo>
                    <a:pt x="675" y="563"/>
                  </a:lnTo>
                  <a:lnTo>
                    <a:pt x="806" y="600"/>
                  </a:lnTo>
                  <a:lnTo>
                    <a:pt x="945" y="630"/>
                  </a:lnTo>
                  <a:lnTo>
                    <a:pt x="1088" y="656"/>
                  </a:lnTo>
                  <a:lnTo>
                    <a:pt x="1235" y="677"/>
                  </a:lnTo>
                  <a:lnTo>
                    <a:pt x="1382" y="691"/>
                  </a:lnTo>
                  <a:lnTo>
                    <a:pt x="1531" y="701"/>
                  </a:lnTo>
                </a:path>
              </a:pathLst>
            </a:custGeom>
            <a:noFill/>
            <a:ln w="57150" cap="flat" cmpd="sng">
              <a:solidFill>
                <a:srgbClr val="33CCCC"/>
              </a:solidFill>
              <a:prstDash val="solid"/>
              <a:round/>
              <a:headEnd type="none" w="med" len="med"/>
              <a:tailEnd type="none" w="lg" len="lg"/>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sy="-50000" kx="-2453608" algn="br" rotWithShape="0">
                      <a:srgbClr val="808080">
                        <a:alpha val="50000"/>
                      </a:srgbClr>
                    </a:outerShdw>
                  </a:effectLst>
                </a14:hiddenEffects>
              </a:ext>
            </a:extLst>
          </p:spPr>
          <p:txBody>
            <a:bodyPr/>
            <a:lstStyle/>
            <a:p>
              <a:endParaRPr lang="en-US"/>
            </a:p>
          </p:txBody>
        </p:sp>
        <p:sp>
          <p:nvSpPr>
            <p:cNvPr id="761920" name="Line 64"/>
            <p:cNvSpPr>
              <a:spLocks noChangeShapeType="1"/>
            </p:cNvSpPr>
            <p:nvPr/>
          </p:nvSpPr>
          <p:spPr bwMode="auto">
            <a:xfrm flipH="1">
              <a:off x="3084" y="1533"/>
              <a:ext cx="91" cy="136"/>
            </a:xfrm>
            <a:prstGeom prst="line">
              <a:avLst/>
            </a:prstGeom>
            <a:noFill/>
            <a:ln w="57150">
              <a:solidFill>
                <a:srgbClr val="33CC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1921" name="Line 65"/>
            <p:cNvSpPr>
              <a:spLocks noChangeShapeType="1"/>
            </p:cNvSpPr>
            <p:nvPr/>
          </p:nvSpPr>
          <p:spPr bwMode="auto">
            <a:xfrm flipH="1">
              <a:off x="1542" y="862"/>
              <a:ext cx="99" cy="87"/>
            </a:xfrm>
            <a:prstGeom prst="line">
              <a:avLst/>
            </a:prstGeom>
            <a:noFill/>
            <a:ln w="57150">
              <a:solidFill>
                <a:srgbClr val="33CC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761922" name="Freeform 66"/>
          <p:cNvSpPr>
            <a:spLocks/>
          </p:cNvSpPr>
          <p:nvPr/>
        </p:nvSpPr>
        <p:spPr bwMode="auto">
          <a:xfrm>
            <a:off x="645718" y="3110830"/>
            <a:ext cx="2111972" cy="1112023"/>
          </a:xfrm>
          <a:custGeom>
            <a:avLst/>
            <a:gdLst>
              <a:gd name="T0" fmla="*/ 0 w 1676"/>
              <a:gd name="T1" fmla="*/ 706 h 706"/>
              <a:gd name="T2" fmla="*/ 3 w 1676"/>
              <a:gd name="T3" fmla="*/ 642 h 706"/>
              <a:gd name="T4" fmla="*/ 22 w 1676"/>
              <a:gd name="T5" fmla="*/ 577 h 706"/>
              <a:gd name="T6" fmla="*/ 57 w 1676"/>
              <a:gd name="T7" fmla="*/ 514 h 706"/>
              <a:gd name="T8" fmla="*/ 106 w 1676"/>
              <a:gd name="T9" fmla="*/ 452 h 706"/>
              <a:gd name="T10" fmla="*/ 169 w 1676"/>
              <a:gd name="T11" fmla="*/ 392 h 706"/>
              <a:gd name="T12" fmla="*/ 246 w 1676"/>
              <a:gd name="T13" fmla="*/ 336 h 706"/>
              <a:gd name="T14" fmla="*/ 336 w 1676"/>
              <a:gd name="T15" fmla="*/ 282 h 706"/>
              <a:gd name="T16" fmla="*/ 437 w 1676"/>
              <a:gd name="T17" fmla="*/ 231 h 706"/>
              <a:gd name="T18" fmla="*/ 550 w 1676"/>
              <a:gd name="T19" fmla="*/ 184 h 706"/>
              <a:gd name="T20" fmla="*/ 675 w 1676"/>
              <a:gd name="T21" fmla="*/ 143 h 706"/>
              <a:gd name="T22" fmla="*/ 806 w 1676"/>
              <a:gd name="T23" fmla="*/ 106 h 706"/>
              <a:gd name="T24" fmla="*/ 945 w 1676"/>
              <a:gd name="T25" fmla="*/ 76 h 706"/>
              <a:gd name="T26" fmla="*/ 1088 w 1676"/>
              <a:gd name="T27" fmla="*/ 50 h 706"/>
              <a:gd name="T28" fmla="*/ 1235 w 1676"/>
              <a:gd name="T29" fmla="*/ 29 h 706"/>
              <a:gd name="T30" fmla="*/ 1382 w 1676"/>
              <a:gd name="T31" fmla="*/ 15 h 706"/>
              <a:gd name="T32" fmla="*/ 1531 w 1676"/>
              <a:gd name="T33" fmla="*/ 5 h 706"/>
              <a:gd name="T34" fmla="*/ 1676 w 1676"/>
              <a:gd name="T35" fmla="*/ 0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76" h="706">
                <a:moveTo>
                  <a:pt x="0" y="706"/>
                </a:moveTo>
                <a:lnTo>
                  <a:pt x="3" y="642"/>
                </a:lnTo>
                <a:lnTo>
                  <a:pt x="22" y="577"/>
                </a:lnTo>
                <a:lnTo>
                  <a:pt x="57" y="514"/>
                </a:lnTo>
                <a:lnTo>
                  <a:pt x="106" y="452"/>
                </a:lnTo>
                <a:lnTo>
                  <a:pt x="169" y="392"/>
                </a:lnTo>
                <a:lnTo>
                  <a:pt x="246" y="336"/>
                </a:lnTo>
                <a:lnTo>
                  <a:pt x="336" y="282"/>
                </a:lnTo>
                <a:lnTo>
                  <a:pt x="437" y="231"/>
                </a:lnTo>
                <a:lnTo>
                  <a:pt x="550" y="184"/>
                </a:lnTo>
                <a:lnTo>
                  <a:pt x="675" y="143"/>
                </a:lnTo>
                <a:lnTo>
                  <a:pt x="806" y="106"/>
                </a:lnTo>
                <a:lnTo>
                  <a:pt x="945" y="76"/>
                </a:lnTo>
                <a:lnTo>
                  <a:pt x="1088" y="50"/>
                </a:lnTo>
                <a:lnTo>
                  <a:pt x="1235" y="29"/>
                </a:lnTo>
                <a:lnTo>
                  <a:pt x="1382" y="15"/>
                </a:lnTo>
                <a:lnTo>
                  <a:pt x="1531" y="5"/>
                </a:lnTo>
                <a:lnTo>
                  <a:pt x="1676" y="0"/>
                </a:lnTo>
              </a:path>
            </a:pathLst>
          </a:custGeom>
          <a:noFill/>
          <a:ln w="57150" cmpd="sng">
            <a:solidFill>
              <a:srgbClr val="FF99CC"/>
            </a:solidFill>
            <a:prstDash val="solid"/>
            <a:round/>
            <a:headEnd type="none" w="med" len="med"/>
            <a:tailEnd type="none" w="lg" len="lg"/>
          </a:ln>
          <a:effectLst/>
          <a:scene3d>
            <a:camera prst="legacyObliqueTopRight"/>
            <a:lightRig rig="legacyFlat3" dir="b"/>
          </a:scene3d>
          <a:sp3d extrusionH="430200" prstMaterial="legacyMatte">
            <a:bevelT w="13500" h="13500" prst="angle"/>
            <a:bevelB w="13500" h="13500" prst="angle"/>
            <a:extrusionClr>
              <a:srgbClr val="FF99CC"/>
            </a:extrusionClr>
          </a:sp3d>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sy="-50000" kx="-2453608" algn="br" rotWithShape="0">
                    <a:srgbClr val="808080">
                      <a:alpha val="50000"/>
                    </a:srgbClr>
                  </a:outerShdw>
                </a:effectLst>
              </a14:hiddenEffects>
            </a:ext>
          </a:extLst>
        </p:spPr>
        <p:txBody>
          <a:bodyPr lIns="90718" tIns="45359" rIns="90718" bIns="45359">
            <a:flatTx/>
          </a:bodyPr>
          <a:lstStyle/>
          <a:p>
            <a:endParaRPr lang="en-US"/>
          </a:p>
        </p:txBody>
      </p:sp>
      <p:sp>
        <p:nvSpPr>
          <p:cNvPr id="761923" name="Freeform 67"/>
          <p:cNvSpPr>
            <a:spLocks/>
          </p:cNvSpPr>
          <p:nvPr/>
        </p:nvSpPr>
        <p:spPr bwMode="auto">
          <a:xfrm>
            <a:off x="2757690" y="3110830"/>
            <a:ext cx="1315060" cy="453630"/>
          </a:xfrm>
          <a:custGeom>
            <a:avLst/>
            <a:gdLst>
              <a:gd name="T0" fmla="*/ 0 w 1044"/>
              <a:gd name="T1" fmla="*/ 0 h 288"/>
              <a:gd name="T2" fmla="*/ 142 w 1044"/>
              <a:gd name="T3" fmla="*/ 1 h 288"/>
              <a:gd name="T4" fmla="*/ 279 w 1044"/>
              <a:gd name="T5" fmla="*/ 7 h 288"/>
              <a:gd name="T6" fmla="*/ 409 w 1044"/>
              <a:gd name="T7" fmla="*/ 19 h 288"/>
              <a:gd name="T8" fmla="*/ 528 w 1044"/>
              <a:gd name="T9" fmla="*/ 36 h 288"/>
              <a:gd name="T10" fmla="*/ 638 w 1044"/>
              <a:gd name="T11" fmla="*/ 57 h 288"/>
              <a:gd name="T12" fmla="*/ 737 w 1044"/>
              <a:gd name="T13" fmla="*/ 82 h 288"/>
              <a:gd name="T14" fmla="*/ 822 w 1044"/>
              <a:gd name="T15" fmla="*/ 111 h 288"/>
              <a:gd name="T16" fmla="*/ 896 w 1044"/>
              <a:gd name="T17" fmla="*/ 142 h 288"/>
              <a:gd name="T18" fmla="*/ 955 w 1044"/>
              <a:gd name="T19" fmla="*/ 176 h 288"/>
              <a:gd name="T20" fmla="*/ 1000 w 1044"/>
              <a:gd name="T21" fmla="*/ 213 h 288"/>
              <a:gd name="T22" fmla="*/ 1030 w 1044"/>
              <a:gd name="T23" fmla="*/ 249 h 288"/>
              <a:gd name="T24" fmla="*/ 1044 w 1044"/>
              <a:gd name="T25"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4" h="288">
                <a:moveTo>
                  <a:pt x="0" y="0"/>
                </a:moveTo>
                <a:lnTo>
                  <a:pt x="142" y="1"/>
                </a:lnTo>
                <a:lnTo>
                  <a:pt x="279" y="7"/>
                </a:lnTo>
                <a:lnTo>
                  <a:pt x="409" y="19"/>
                </a:lnTo>
                <a:lnTo>
                  <a:pt x="528" y="36"/>
                </a:lnTo>
                <a:lnTo>
                  <a:pt x="638" y="57"/>
                </a:lnTo>
                <a:lnTo>
                  <a:pt x="737" y="82"/>
                </a:lnTo>
                <a:lnTo>
                  <a:pt x="822" y="111"/>
                </a:lnTo>
                <a:lnTo>
                  <a:pt x="896" y="142"/>
                </a:lnTo>
                <a:lnTo>
                  <a:pt x="955" y="176"/>
                </a:lnTo>
                <a:lnTo>
                  <a:pt x="1000" y="213"/>
                </a:lnTo>
                <a:lnTo>
                  <a:pt x="1030" y="249"/>
                </a:lnTo>
                <a:lnTo>
                  <a:pt x="1044" y="288"/>
                </a:lnTo>
              </a:path>
            </a:pathLst>
          </a:custGeom>
          <a:noFill/>
          <a:ln w="57150" cmpd="sng">
            <a:solidFill>
              <a:srgbClr val="FF99CC"/>
            </a:solidFill>
            <a:prstDash val="solid"/>
            <a:round/>
            <a:headEnd type="none" w="med" len="med"/>
            <a:tailEnd type="none" w="lg" len="lg"/>
          </a:ln>
          <a:effectLst/>
          <a:scene3d>
            <a:camera prst="legacyObliqueTopRight"/>
            <a:lightRig rig="legacyFlat3" dir="b"/>
          </a:scene3d>
          <a:sp3d extrusionH="430200" prstMaterial="legacyMatte">
            <a:bevelT w="13500" h="13500" prst="angle"/>
            <a:bevelB w="13500" h="13500" prst="angle"/>
            <a:extrusionClr>
              <a:srgbClr val="FF99CC"/>
            </a:extrusionClr>
          </a:sp3d>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sy="-50000" kx="-2453608" algn="br" rotWithShape="0">
                    <a:srgbClr val="808080">
                      <a:alpha val="50000"/>
                    </a:srgbClr>
                  </a:outerShdw>
                </a:effectLst>
              </a14:hiddenEffects>
            </a:ext>
          </a:extLst>
        </p:spPr>
        <p:txBody>
          <a:bodyPr lIns="90718" tIns="45359" rIns="90718" bIns="45359">
            <a:flatTx/>
          </a:bodyPr>
          <a:lstStyle/>
          <a:p>
            <a:endParaRPr lang="en-US"/>
          </a:p>
        </p:txBody>
      </p:sp>
      <p:grpSp>
        <p:nvGrpSpPr>
          <p:cNvPr id="761924" name="Group 68"/>
          <p:cNvGrpSpPr>
            <a:grpSpLocks/>
          </p:cNvGrpSpPr>
          <p:nvPr/>
        </p:nvGrpSpPr>
        <p:grpSpPr bwMode="auto">
          <a:xfrm>
            <a:off x="642569" y="2775333"/>
            <a:ext cx="2058424" cy="1290010"/>
            <a:chOff x="1542" y="850"/>
            <a:chExt cx="1633" cy="819"/>
          </a:xfrm>
        </p:grpSpPr>
        <p:sp>
          <p:nvSpPr>
            <p:cNvPr id="761925" name="Freeform 69"/>
            <p:cNvSpPr>
              <a:spLocks/>
            </p:cNvSpPr>
            <p:nvPr/>
          </p:nvSpPr>
          <p:spPr bwMode="auto">
            <a:xfrm>
              <a:off x="1548" y="941"/>
              <a:ext cx="1541" cy="713"/>
            </a:xfrm>
            <a:custGeom>
              <a:avLst/>
              <a:gdLst>
                <a:gd name="T0" fmla="*/ 0 w 1531"/>
                <a:gd name="T1" fmla="*/ 0 h 701"/>
                <a:gd name="T2" fmla="*/ 3 w 1531"/>
                <a:gd name="T3" fmla="*/ 64 h 701"/>
                <a:gd name="T4" fmla="*/ 22 w 1531"/>
                <a:gd name="T5" fmla="*/ 129 h 701"/>
                <a:gd name="T6" fmla="*/ 57 w 1531"/>
                <a:gd name="T7" fmla="*/ 192 h 701"/>
                <a:gd name="T8" fmla="*/ 106 w 1531"/>
                <a:gd name="T9" fmla="*/ 254 h 701"/>
                <a:gd name="T10" fmla="*/ 169 w 1531"/>
                <a:gd name="T11" fmla="*/ 314 h 701"/>
                <a:gd name="T12" fmla="*/ 246 w 1531"/>
                <a:gd name="T13" fmla="*/ 370 h 701"/>
                <a:gd name="T14" fmla="*/ 336 w 1531"/>
                <a:gd name="T15" fmla="*/ 424 h 701"/>
                <a:gd name="T16" fmla="*/ 437 w 1531"/>
                <a:gd name="T17" fmla="*/ 475 h 701"/>
                <a:gd name="T18" fmla="*/ 550 w 1531"/>
                <a:gd name="T19" fmla="*/ 522 h 701"/>
                <a:gd name="T20" fmla="*/ 675 w 1531"/>
                <a:gd name="T21" fmla="*/ 563 h 701"/>
                <a:gd name="T22" fmla="*/ 806 w 1531"/>
                <a:gd name="T23" fmla="*/ 600 h 701"/>
                <a:gd name="T24" fmla="*/ 945 w 1531"/>
                <a:gd name="T25" fmla="*/ 630 h 701"/>
                <a:gd name="T26" fmla="*/ 1088 w 1531"/>
                <a:gd name="T27" fmla="*/ 656 h 701"/>
                <a:gd name="T28" fmla="*/ 1235 w 1531"/>
                <a:gd name="T29" fmla="*/ 677 h 701"/>
                <a:gd name="T30" fmla="*/ 1382 w 1531"/>
                <a:gd name="T31" fmla="*/ 691 h 701"/>
                <a:gd name="T32" fmla="*/ 1531 w 1531"/>
                <a:gd name="T33" fmla="*/ 701 h 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31" h="701">
                  <a:moveTo>
                    <a:pt x="0" y="0"/>
                  </a:moveTo>
                  <a:lnTo>
                    <a:pt x="3" y="64"/>
                  </a:lnTo>
                  <a:lnTo>
                    <a:pt x="22" y="129"/>
                  </a:lnTo>
                  <a:lnTo>
                    <a:pt x="57" y="192"/>
                  </a:lnTo>
                  <a:lnTo>
                    <a:pt x="106" y="254"/>
                  </a:lnTo>
                  <a:lnTo>
                    <a:pt x="169" y="314"/>
                  </a:lnTo>
                  <a:lnTo>
                    <a:pt x="246" y="370"/>
                  </a:lnTo>
                  <a:lnTo>
                    <a:pt x="336" y="424"/>
                  </a:lnTo>
                  <a:lnTo>
                    <a:pt x="437" y="475"/>
                  </a:lnTo>
                  <a:lnTo>
                    <a:pt x="550" y="522"/>
                  </a:lnTo>
                  <a:lnTo>
                    <a:pt x="675" y="563"/>
                  </a:lnTo>
                  <a:lnTo>
                    <a:pt x="806" y="600"/>
                  </a:lnTo>
                  <a:lnTo>
                    <a:pt x="945" y="630"/>
                  </a:lnTo>
                  <a:lnTo>
                    <a:pt x="1088" y="656"/>
                  </a:lnTo>
                  <a:lnTo>
                    <a:pt x="1235" y="677"/>
                  </a:lnTo>
                  <a:lnTo>
                    <a:pt x="1382" y="691"/>
                  </a:lnTo>
                  <a:lnTo>
                    <a:pt x="1531" y="701"/>
                  </a:lnTo>
                </a:path>
              </a:pathLst>
            </a:custGeom>
            <a:noFill/>
            <a:ln w="57150" cap="flat" cmpd="sng">
              <a:solidFill>
                <a:srgbClr val="FF99CC"/>
              </a:solidFill>
              <a:prstDash val="solid"/>
              <a:round/>
              <a:headEnd type="none" w="med" len="med"/>
              <a:tailEnd type="none" w="lg" len="lg"/>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sy="-50000" kx="-2453608" algn="br" rotWithShape="0">
                      <a:srgbClr val="808080">
                        <a:alpha val="50000"/>
                      </a:srgbClr>
                    </a:outerShdw>
                  </a:effectLst>
                </a14:hiddenEffects>
              </a:ext>
            </a:extLst>
          </p:spPr>
          <p:txBody>
            <a:bodyPr/>
            <a:lstStyle/>
            <a:p>
              <a:endParaRPr lang="en-US"/>
            </a:p>
          </p:txBody>
        </p:sp>
        <p:sp>
          <p:nvSpPr>
            <p:cNvPr id="761926" name="Freeform 70"/>
            <p:cNvSpPr>
              <a:spLocks/>
            </p:cNvSpPr>
            <p:nvPr/>
          </p:nvSpPr>
          <p:spPr bwMode="auto">
            <a:xfrm>
              <a:off x="1649" y="850"/>
              <a:ext cx="1526" cy="692"/>
            </a:xfrm>
            <a:custGeom>
              <a:avLst/>
              <a:gdLst>
                <a:gd name="T0" fmla="*/ 0 w 1531"/>
                <a:gd name="T1" fmla="*/ 0 h 701"/>
                <a:gd name="T2" fmla="*/ 3 w 1531"/>
                <a:gd name="T3" fmla="*/ 64 h 701"/>
                <a:gd name="T4" fmla="*/ 22 w 1531"/>
                <a:gd name="T5" fmla="*/ 129 h 701"/>
                <a:gd name="T6" fmla="*/ 57 w 1531"/>
                <a:gd name="T7" fmla="*/ 192 h 701"/>
                <a:gd name="T8" fmla="*/ 106 w 1531"/>
                <a:gd name="T9" fmla="*/ 254 h 701"/>
                <a:gd name="T10" fmla="*/ 169 w 1531"/>
                <a:gd name="T11" fmla="*/ 314 h 701"/>
                <a:gd name="T12" fmla="*/ 246 w 1531"/>
                <a:gd name="T13" fmla="*/ 370 h 701"/>
                <a:gd name="T14" fmla="*/ 336 w 1531"/>
                <a:gd name="T15" fmla="*/ 424 h 701"/>
                <a:gd name="T16" fmla="*/ 437 w 1531"/>
                <a:gd name="T17" fmla="*/ 475 h 701"/>
                <a:gd name="T18" fmla="*/ 550 w 1531"/>
                <a:gd name="T19" fmla="*/ 522 h 701"/>
                <a:gd name="T20" fmla="*/ 675 w 1531"/>
                <a:gd name="T21" fmla="*/ 563 h 701"/>
                <a:gd name="T22" fmla="*/ 806 w 1531"/>
                <a:gd name="T23" fmla="*/ 600 h 701"/>
                <a:gd name="T24" fmla="*/ 945 w 1531"/>
                <a:gd name="T25" fmla="*/ 630 h 701"/>
                <a:gd name="T26" fmla="*/ 1088 w 1531"/>
                <a:gd name="T27" fmla="*/ 656 h 701"/>
                <a:gd name="T28" fmla="*/ 1235 w 1531"/>
                <a:gd name="T29" fmla="*/ 677 h 701"/>
                <a:gd name="T30" fmla="*/ 1382 w 1531"/>
                <a:gd name="T31" fmla="*/ 691 h 701"/>
                <a:gd name="T32" fmla="*/ 1531 w 1531"/>
                <a:gd name="T33" fmla="*/ 701 h 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31" h="701">
                  <a:moveTo>
                    <a:pt x="0" y="0"/>
                  </a:moveTo>
                  <a:lnTo>
                    <a:pt x="3" y="64"/>
                  </a:lnTo>
                  <a:lnTo>
                    <a:pt x="22" y="129"/>
                  </a:lnTo>
                  <a:lnTo>
                    <a:pt x="57" y="192"/>
                  </a:lnTo>
                  <a:lnTo>
                    <a:pt x="106" y="254"/>
                  </a:lnTo>
                  <a:lnTo>
                    <a:pt x="169" y="314"/>
                  </a:lnTo>
                  <a:lnTo>
                    <a:pt x="246" y="370"/>
                  </a:lnTo>
                  <a:lnTo>
                    <a:pt x="336" y="424"/>
                  </a:lnTo>
                  <a:lnTo>
                    <a:pt x="437" y="475"/>
                  </a:lnTo>
                  <a:lnTo>
                    <a:pt x="550" y="522"/>
                  </a:lnTo>
                  <a:lnTo>
                    <a:pt x="675" y="563"/>
                  </a:lnTo>
                  <a:lnTo>
                    <a:pt x="806" y="600"/>
                  </a:lnTo>
                  <a:lnTo>
                    <a:pt x="945" y="630"/>
                  </a:lnTo>
                  <a:lnTo>
                    <a:pt x="1088" y="656"/>
                  </a:lnTo>
                  <a:lnTo>
                    <a:pt x="1235" y="677"/>
                  </a:lnTo>
                  <a:lnTo>
                    <a:pt x="1382" y="691"/>
                  </a:lnTo>
                  <a:lnTo>
                    <a:pt x="1531" y="701"/>
                  </a:lnTo>
                </a:path>
              </a:pathLst>
            </a:custGeom>
            <a:noFill/>
            <a:ln w="57150" cap="flat" cmpd="sng">
              <a:solidFill>
                <a:srgbClr val="FF99CC"/>
              </a:solidFill>
              <a:prstDash val="solid"/>
              <a:round/>
              <a:headEnd type="none" w="med" len="med"/>
              <a:tailEnd type="none" w="lg" len="lg"/>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sy="-50000" kx="-2453608" algn="br" rotWithShape="0">
                      <a:srgbClr val="808080">
                        <a:alpha val="50000"/>
                      </a:srgbClr>
                    </a:outerShdw>
                  </a:effectLst>
                </a14:hiddenEffects>
              </a:ext>
            </a:extLst>
          </p:spPr>
          <p:txBody>
            <a:bodyPr/>
            <a:lstStyle/>
            <a:p>
              <a:endParaRPr lang="en-US"/>
            </a:p>
          </p:txBody>
        </p:sp>
        <p:sp>
          <p:nvSpPr>
            <p:cNvPr id="761927" name="Line 71"/>
            <p:cNvSpPr>
              <a:spLocks noChangeShapeType="1"/>
            </p:cNvSpPr>
            <p:nvPr/>
          </p:nvSpPr>
          <p:spPr bwMode="auto">
            <a:xfrm flipH="1">
              <a:off x="3084" y="1533"/>
              <a:ext cx="91" cy="136"/>
            </a:xfrm>
            <a:prstGeom prst="line">
              <a:avLst/>
            </a:prstGeom>
            <a:noFill/>
            <a:ln w="57150">
              <a:solidFill>
                <a:srgbClr val="FF99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1928" name="Line 72"/>
            <p:cNvSpPr>
              <a:spLocks noChangeShapeType="1"/>
            </p:cNvSpPr>
            <p:nvPr/>
          </p:nvSpPr>
          <p:spPr bwMode="auto">
            <a:xfrm flipH="1">
              <a:off x="1542" y="862"/>
              <a:ext cx="99" cy="87"/>
            </a:xfrm>
            <a:prstGeom prst="line">
              <a:avLst/>
            </a:prstGeom>
            <a:noFill/>
            <a:ln w="57150">
              <a:solidFill>
                <a:srgbClr val="FF99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761929" name="Oval 73"/>
          <p:cNvSpPr>
            <a:spLocks noChangeArrowheads="1"/>
          </p:cNvSpPr>
          <p:nvPr/>
        </p:nvSpPr>
        <p:spPr bwMode="auto">
          <a:xfrm>
            <a:off x="355933" y="4000763"/>
            <a:ext cx="571697" cy="357549"/>
          </a:xfrm>
          <a:prstGeom prst="ellipse">
            <a:avLst/>
          </a:prstGeom>
          <a:gradFill rotWithShape="1">
            <a:gsLst>
              <a:gs pos="0">
                <a:srgbClr val="FF99CC"/>
              </a:gs>
              <a:gs pos="100000">
                <a:srgbClr val="FF99CC">
                  <a:gamma/>
                  <a:shade val="46275"/>
                  <a:invGamma/>
                </a:srgbClr>
              </a:gs>
            </a:gsLst>
            <a:lin ang="2700000" scaled="1"/>
          </a:gradFill>
          <a:ln w="9525">
            <a:solidFill>
              <a:schemeClr val="tx1"/>
            </a:solidFill>
            <a:round/>
            <a:headEnd/>
            <a:tailEnd/>
          </a:ln>
          <a:effectLst>
            <a:outerShdw dist="107763" dir="18900000" algn="ctr" rotWithShape="0">
              <a:schemeClr val="bg2">
                <a:alpha val="50000"/>
              </a:schemeClr>
            </a:outerShdw>
          </a:effectLst>
        </p:spPr>
        <p:txBody>
          <a:bodyPr wrap="none" lIns="90718" tIns="45359" rIns="90718" bIns="45359" anchor="ctr"/>
          <a:lstStyle/>
          <a:p>
            <a:endParaRPr lang="en-US"/>
          </a:p>
        </p:txBody>
      </p:sp>
      <p:sp>
        <p:nvSpPr>
          <p:cNvPr id="761930" name="Oval 74"/>
          <p:cNvSpPr>
            <a:spLocks noChangeArrowheads="1"/>
          </p:cNvSpPr>
          <p:nvPr/>
        </p:nvSpPr>
        <p:spPr bwMode="auto">
          <a:xfrm>
            <a:off x="2499403" y="3784974"/>
            <a:ext cx="571696" cy="357548"/>
          </a:xfrm>
          <a:prstGeom prst="ellipse">
            <a:avLst/>
          </a:prstGeom>
          <a:gradFill rotWithShape="1">
            <a:gsLst>
              <a:gs pos="0">
                <a:srgbClr val="FF99CC"/>
              </a:gs>
              <a:gs pos="100000">
                <a:srgbClr val="FF99CC">
                  <a:gamma/>
                  <a:shade val="46275"/>
                  <a:invGamma/>
                </a:srgbClr>
              </a:gs>
            </a:gsLst>
            <a:lin ang="2700000" scaled="1"/>
          </a:gradFill>
          <a:ln w="9525">
            <a:solidFill>
              <a:schemeClr val="tx1"/>
            </a:solidFill>
            <a:round/>
            <a:headEnd/>
            <a:tailEnd/>
          </a:ln>
          <a:effectLst>
            <a:outerShdw dist="107763" dir="18900000" algn="ctr" rotWithShape="0">
              <a:schemeClr val="bg2">
                <a:alpha val="50000"/>
              </a:schemeClr>
            </a:outerShdw>
          </a:effectLst>
        </p:spPr>
        <p:txBody>
          <a:bodyPr wrap="none" lIns="90718" tIns="45359" rIns="90718" bIns="45359" anchor="ctr"/>
          <a:lstStyle/>
          <a:p>
            <a:endParaRPr lang="en-US"/>
          </a:p>
        </p:txBody>
      </p:sp>
      <p:sp>
        <p:nvSpPr>
          <p:cNvPr id="761931" name="Oval 75"/>
          <p:cNvSpPr>
            <a:spLocks noChangeArrowheads="1"/>
          </p:cNvSpPr>
          <p:nvPr/>
        </p:nvSpPr>
        <p:spPr bwMode="auto">
          <a:xfrm>
            <a:off x="5214569" y="5071833"/>
            <a:ext cx="428379" cy="285094"/>
          </a:xfrm>
          <a:prstGeom prst="ellipse">
            <a:avLst/>
          </a:prstGeom>
          <a:gradFill rotWithShape="1">
            <a:gsLst>
              <a:gs pos="0">
                <a:srgbClr val="99CCFF"/>
              </a:gs>
              <a:gs pos="100000">
                <a:srgbClr val="99CCFF">
                  <a:gamma/>
                  <a:shade val="46275"/>
                  <a:invGamma/>
                </a:srgbClr>
              </a:gs>
            </a:gsLst>
            <a:lin ang="2700000" scaled="1"/>
          </a:gradFill>
          <a:ln w="9525">
            <a:solidFill>
              <a:schemeClr val="tx1"/>
            </a:solidFill>
            <a:round/>
            <a:headEnd/>
            <a:tailEnd/>
          </a:ln>
          <a:effectLst>
            <a:outerShdw dist="107763" dir="18900000" algn="ctr" rotWithShape="0">
              <a:schemeClr val="bg2">
                <a:alpha val="50000"/>
              </a:schemeClr>
            </a:outerShdw>
          </a:effectLst>
        </p:spPr>
        <p:txBody>
          <a:bodyPr wrap="none" lIns="90718" tIns="45359" rIns="90718" bIns="45359" anchor="ctr"/>
          <a:lstStyle/>
          <a:p>
            <a:endParaRPr lang="en-US"/>
          </a:p>
        </p:txBody>
      </p:sp>
      <p:sp>
        <p:nvSpPr>
          <p:cNvPr id="761932" name="Oval 76"/>
          <p:cNvSpPr>
            <a:spLocks noChangeArrowheads="1"/>
          </p:cNvSpPr>
          <p:nvPr/>
        </p:nvSpPr>
        <p:spPr bwMode="auto">
          <a:xfrm>
            <a:off x="8073053" y="4572526"/>
            <a:ext cx="428379" cy="285093"/>
          </a:xfrm>
          <a:prstGeom prst="ellipse">
            <a:avLst/>
          </a:prstGeom>
          <a:gradFill rotWithShape="1">
            <a:gsLst>
              <a:gs pos="0">
                <a:srgbClr val="99CCFF"/>
              </a:gs>
              <a:gs pos="100000">
                <a:srgbClr val="99CCFF">
                  <a:gamma/>
                  <a:shade val="46275"/>
                  <a:invGamma/>
                </a:srgbClr>
              </a:gs>
            </a:gsLst>
            <a:lin ang="2700000" scaled="1"/>
          </a:gradFill>
          <a:ln w="9525">
            <a:solidFill>
              <a:schemeClr val="tx1"/>
            </a:solidFill>
            <a:round/>
            <a:headEnd/>
            <a:tailEnd/>
          </a:ln>
          <a:effectLst>
            <a:outerShdw dist="107763" dir="18900000" algn="ctr" rotWithShape="0">
              <a:schemeClr val="bg2">
                <a:alpha val="50000"/>
              </a:schemeClr>
            </a:outerShdw>
          </a:effectLst>
        </p:spPr>
        <p:txBody>
          <a:bodyPr wrap="none" lIns="90718" tIns="45359" rIns="90718" bIns="45359" anchor="ctr"/>
          <a:lstStyle/>
          <a:p>
            <a:endParaRPr lang="en-US"/>
          </a:p>
        </p:txBody>
      </p:sp>
      <p:sp>
        <p:nvSpPr>
          <p:cNvPr id="761933" name="Oval 77"/>
          <p:cNvSpPr>
            <a:spLocks noChangeArrowheads="1"/>
          </p:cNvSpPr>
          <p:nvPr/>
        </p:nvSpPr>
        <p:spPr bwMode="auto">
          <a:xfrm>
            <a:off x="6858788" y="4857619"/>
            <a:ext cx="428379" cy="285094"/>
          </a:xfrm>
          <a:prstGeom prst="ellipse">
            <a:avLst/>
          </a:prstGeom>
          <a:gradFill rotWithShape="1">
            <a:gsLst>
              <a:gs pos="0">
                <a:srgbClr val="99CCFF"/>
              </a:gs>
              <a:gs pos="100000">
                <a:srgbClr val="99CCFF">
                  <a:gamma/>
                  <a:shade val="46275"/>
                  <a:invGamma/>
                </a:srgbClr>
              </a:gs>
            </a:gsLst>
            <a:lin ang="2700000" scaled="1"/>
          </a:gradFill>
          <a:ln w="9525">
            <a:solidFill>
              <a:schemeClr val="tx1"/>
            </a:solidFill>
            <a:round/>
            <a:headEnd/>
            <a:tailEnd/>
          </a:ln>
          <a:effectLst>
            <a:outerShdw dist="107763" dir="18900000" algn="ctr" rotWithShape="0">
              <a:schemeClr val="bg2">
                <a:alpha val="50000"/>
              </a:schemeClr>
            </a:outerShdw>
          </a:effectLst>
        </p:spPr>
        <p:txBody>
          <a:bodyPr wrap="none" lIns="90718" tIns="45359" rIns="90718" bIns="45359" anchor="ctr"/>
          <a:lstStyle/>
          <a:p>
            <a:endParaRPr lang="en-US"/>
          </a:p>
        </p:txBody>
      </p:sp>
      <p:sp>
        <p:nvSpPr>
          <p:cNvPr id="761934" name="Oval 78"/>
          <p:cNvSpPr>
            <a:spLocks noChangeArrowheads="1"/>
          </p:cNvSpPr>
          <p:nvPr/>
        </p:nvSpPr>
        <p:spPr bwMode="auto">
          <a:xfrm>
            <a:off x="5214569" y="4213403"/>
            <a:ext cx="428379" cy="285093"/>
          </a:xfrm>
          <a:prstGeom prst="ellipse">
            <a:avLst/>
          </a:prstGeom>
          <a:gradFill rotWithShape="1">
            <a:gsLst>
              <a:gs pos="0">
                <a:srgbClr val="66FFCC"/>
              </a:gs>
              <a:gs pos="100000">
                <a:srgbClr val="66FFCC">
                  <a:gamma/>
                  <a:shade val="46275"/>
                  <a:invGamma/>
                </a:srgbClr>
              </a:gs>
            </a:gsLst>
            <a:lin ang="2700000" scaled="1"/>
          </a:gradFill>
          <a:ln w="9525">
            <a:solidFill>
              <a:schemeClr val="tx1"/>
            </a:solidFill>
            <a:round/>
            <a:headEnd/>
            <a:tailEnd/>
          </a:ln>
          <a:effectLst>
            <a:outerShdw dist="107763" dir="18900000" algn="ctr" rotWithShape="0">
              <a:schemeClr val="bg2">
                <a:alpha val="50000"/>
              </a:schemeClr>
            </a:outerShdw>
          </a:effectLst>
        </p:spPr>
        <p:txBody>
          <a:bodyPr wrap="none" lIns="90718" tIns="45359" rIns="90718" bIns="45359" anchor="ctr"/>
          <a:lstStyle/>
          <a:p>
            <a:endParaRPr lang="en-US"/>
          </a:p>
        </p:txBody>
      </p:sp>
      <p:sp>
        <p:nvSpPr>
          <p:cNvPr id="761935" name="Oval 79"/>
          <p:cNvSpPr>
            <a:spLocks noChangeArrowheads="1"/>
          </p:cNvSpPr>
          <p:nvPr/>
        </p:nvSpPr>
        <p:spPr bwMode="auto">
          <a:xfrm>
            <a:off x="8073053" y="3714094"/>
            <a:ext cx="428379" cy="285094"/>
          </a:xfrm>
          <a:prstGeom prst="ellipse">
            <a:avLst/>
          </a:prstGeom>
          <a:gradFill rotWithShape="1">
            <a:gsLst>
              <a:gs pos="0">
                <a:srgbClr val="66FFCC"/>
              </a:gs>
              <a:gs pos="100000">
                <a:srgbClr val="66FFCC">
                  <a:gamma/>
                  <a:shade val="46275"/>
                  <a:invGamma/>
                </a:srgbClr>
              </a:gs>
            </a:gsLst>
            <a:lin ang="2700000" scaled="1"/>
          </a:gradFill>
          <a:ln w="9525">
            <a:solidFill>
              <a:schemeClr val="tx1"/>
            </a:solidFill>
            <a:round/>
            <a:headEnd/>
            <a:tailEnd/>
          </a:ln>
          <a:effectLst>
            <a:outerShdw dist="107763" dir="18900000" algn="ctr" rotWithShape="0">
              <a:schemeClr val="bg2">
                <a:alpha val="50000"/>
              </a:schemeClr>
            </a:outerShdw>
          </a:effectLst>
        </p:spPr>
        <p:txBody>
          <a:bodyPr wrap="none" lIns="90718" tIns="45359" rIns="90718" bIns="45359" anchor="ctr"/>
          <a:lstStyle/>
          <a:p>
            <a:endParaRPr lang="en-US"/>
          </a:p>
        </p:txBody>
      </p:sp>
      <p:sp>
        <p:nvSpPr>
          <p:cNvPr id="761936" name="Oval 80"/>
          <p:cNvSpPr>
            <a:spLocks noChangeArrowheads="1"/>
          </p:cNvSpPr>
          <p:nvPr/>
        </p:nvSpPr>
        <p:spPr bwMode="auto">
          <a:xfrm>
            <a:off x="5214569" y="3356546"/>
            <a:ext cx="428379" cy="285093"/>
          </a:xfrm>
          <a:prstGeom prst="ellipse">
            <a:avLst/>
          </a:prstGeom>
          <a:gradFill rotWithShape="1">
            <a:gsLst>
              <a:gs pos="0">
                <a:srgbClr val="FF99CC"/>
              </a:gs>
              <a:gs pos="100000">
                <a:srgbClr val="FF99CC">
                  <a:gamma/>
                  <a:shade val="46275"/>
                  <a:invGamma/>
                </a:srgbClr>
              </a:gs>
            </a:gsLst>
            <a:lin ang="2700000" scaled="1"/>
          </a:gradFill>
          <a:ln w="9525">
            <a:solidFill>
              <a:schemeClr val="tx1"/>
            </a:solidFill>
            <a:round/>
            <a:headEnd/>
            <a:tailEnd/>
          </a:ln>
          <a:effectLst>
            <a:outerShdw dist="107763" dir="18900000" algn="ctr" rotWithShape="0">
              <a:schemeClr val="bg2">
                <a:alpha val="50000"/>
              </a:schemeClr>
            </a:outerShdw>
          </a:effectLst>
        </p:spPr>
        <p:txBody>
          <a:bodyPr wrap="none" lIns="90718" tIns="45359" rIns="90718" bIns="45359" anchor="ctr"/>
          <a:lstStyle/>
          <a:p>
            <a:endParaRPr lang="en-US"/>
          </a:p>
        </p:txBody>
      </p:sp>
      <p:sp>
        <p:nvSpPr>
          <p:cNvPr id="761937" name="Oval 81"/>
          <p:cNvSpPr>
            <a:spLocks noChangeArrowheads="1"/>
          </p:cNvSpPr>
          <p:nvPr/>
        </p:nvSpPr>
        <p:spPr bwMode="auto">
          <a:xfrm>
            <a:off x="7000531" y="2570569"/>
            <a:ext cx="428379" cy="285094"/>
          </a:xfrm>
          <a:prstGeom prst="ellipse">
            <a:avLst/>
          </a:prstGeom>
          <a:gradFill rotWithShape="1">
            <a:gsLst>
              <a:gs pos="0">
                <a:srgbClr val="FF99CC"/>
              </a:gs>
              <a:gs pos="100000">
                <a:srgbClr val="FF99CC">
                  <a:gamma/>
                  <a:shade val="46275"/>
                  <a:invGamma/>
                </a:srgbClr>
              </a:gs>
            </a:gsLst>
            <a:lin ang="2700000" scaled="1"/>
          </a:gradFill>
          <a:ln w="9525">
            <a:solidFill>
              <a:schemeClr val="tx1"/>
            </a:solidFill>
            <a:round/>
            <a:headEnd/>
            <a:tailEnd/>
          </a:ln>
          <a:effectLst>
            <a:outerShdw dist="107763" dir="18900000" algn="ctr" rotWithShape="0">
              <a:schemeClr val="bg2">
                <a:alpha val="50000"/>
              </a:schemeClr>
            </a:outerShdw>
          </a:effectLst>
        </p:spPr>
        <p:txBody>
          <a:bodyPr wrap="none" lIns="90718" tIns="45359" rIns="90718" bIns="45359" anchor="ctr"/>
          <a:lstStyle/>
          <a:p>
            <a:endParaRPr lang="en-US"/>
          </a:p>
        </p:txBody>
      </p:sp>
      <p:sp>
        <p:nvSpPr>
          <p:cNvPr id="761938" name="Oval 82"/>
          <p:cNvSpPr>
            <a:spLocks noChangeArrowheads="1"/>
          </p:cNvSpPr>
          <p:nvPr/>
        </p:nvSpPr>
        <p:spPr bwMode="auto">
          <a:xfrm>
            <a:off x="5214569" y="2499690"/>
            <a:ext cx="428379" cy="285093"/>
          </a:xfrm>
          <a:prstGeom prst="ellipse">
            <a:avLst/>
          </a:prstGeom>
          <a:gradFill rotWithShape="1">
            <a:gsLst>
              <a:gs pos="0">
                <a:srgbClr val="66CCFF"/>
              </a:gs>
              <a:gs pos="100000">
                <a:srgbClr val="66CCFF">
                  <a:gamma/>
                  <a:shade val="46275"/>
                  <a:invGamma/>
                </a:srgbClr>
              </a:gs>
            </a:gsLst>
            <a:lin ang="2700000" scaled="1"/>
          </a:gradFill>
          <a:ln w="9525">
            <a:solidFill>
              <a:schemeClr val="tx1"/>
            </a:solidFill>
            <a:round/>
            <a:headEnd/>
            <a:tailEnd/>
          </a:ln>
          <a:effectLst>
            <a:outerShdw dist="107763" dir="18900000" algn="ctr" rotWithShape="0">
              <a:schemeClr val="bg2">
                <a:alpha val="50000"/>
              </a:schemeClr>
            </a:outerShdw>
          </a:effectLst>
        </p:spPr>
        <p:txBody>
          <a:bodyPr wrap="none" lIns="90718" tIns="45359" rIns="90718" bIns="45359" anchor="ctr"/>
          <a:lstStyle/>
          <a:p>
            <a:endParaRPr lang="en-US"/>
          </a:p>
        </p:txBody>
      </p:sp>
      <p:sp>
        <p:nvSpPr>
          <p:cNvPr id="761939" name="Oval 83"/>
          <p:cNvSpPr>
            <a:spLocks noChangeArrowheads="1"/>
          </p:cNvSpPr>
          <p:nvPr/>
        </p:nvSpPr>
        <p:spPr bwMode="auto">
          <a:xfrm>
            <a:off x="7000531" y="1713713"/>
            <a:ext cx="428379" cy="285094"/>
          </a:xfrm>
          <a:prstGeom prst="ellipse">
            <a:avLst/>
          </a:prstGeom>
          <a:gradFill rotWithShape="1">
            <a:gsLst>
              <a:gs pos="0">
                <a:srgbClr val="66CCFF"/>
              </a:gs>
              <a:gs pos="100000">
                <a:srgbClr val="66CCFF">
                  <a:gamma/>
                  <a:shade val="46275"/>
                  <a:invGamma/>
                </a:srgbClr>
              </a:gs>
            </a:gsLst>
            <a:lin ang="2700000" scaled="1"/>
          </a:gradFill>
          <a:ln w="9525">
            <a:solidFill>
              <a:schemeClr val="tx1"/>
            </a:solidFill>
            <a:round/>
            <a:headEnd/>
            <a:tailEnd/>
          </a:ln>
          <a:effectLst>
            <a:outerShdw dist="107763" dir="18900000" algn="ctr" rotWithShape="0">
              <a:schemeClr val="bg2">
                <a:alpha val="50000"/>
              </a:schemeClr>
            </a:outerShdw>
          </a:effectLst>
        </p:spPr>
        <p:txBody>
          <a:bodyPr wrap="none" lIns="90718" tIns="45359" rIns="90718" bIns="45359" anchor="ctr"/>
          <a:lstStyle/>
          <a:p>
            <a:endParaRPr lang="en-US"/>
          </a:p>
        </p:txBody>
      </p:sp>
      <p:sp>
        <p:nvSpPr>
          <p:cNvPr id="761940" name="Oval 84"/>
          <p:cNvSpPr>
            <a:spLocks noChangeArrowheads="1"/>
          </p:cNvSpPr>
          <p:nvPr/>
        </p:nvSpPr>
        <p:spPr bwMode="auto">
          <a:xfrm>
            <a:off x="8073053" y="2000381"/>
            <a:ext cx="428379" cy="285094"/>
          </a:xfrm>
          <a:prstGeom prst="ellipse">
            <a:avLst/>
          </a:prstGeom>
          <a:gradFill rotWithShape="1">
            <a:gsLst>
              <a:gs pos="0">
                <a:srgbClr val="66CCFF"/>
              </a:gs>
              <a:gs pos="100000">
                <a:srgbClr val="66CCFF">
                  <a:gamma/>
                  <a:shade val="46275"/>
                  <a:invGamma/>
                </a:srgbClr>
              </a:gs>
            </a:gsLst>
            <a:lin ang="2700000" scaled="1"/>
          </a:gradFill>
          <a:ln w="9525">
            <a:solidFill>
              <a:schemeClr val="tx1"/>
            </a:solidFill>
            <a:round/>
            <a:headEnd/>
            <a:tailEnd/>
          </a:ln>
          <a:effectLst>
            <a:outerShdw dist="107763" dir="18900000" algn="ctr" rotWithShape="0">
              <a:schemeClr val="bg2">
                <a:alpha val="50000"/>
              </a:schemeClr>
            </a:outerShdw>
          </a:effectLst>
        </p:spPr>
        <p:txBody>
          <a:bodyPr wrap="none" lIns="90718" tIns="45359" rIns="90718" bIns="45359" anchor="ctr"/>
          <a:lstStyle/>
          <a:p>
            <a:endParaRPr lang="en-US"/>
          </a:p>
        </p:txBody>
      </p:sp>
      <p:sp>
        <p:nvSpPr>
          <p:cNvPr id="761941" name="Oval 85"/>
          <p:cNvSpPr>
            <a:spLocks noChangeArrowheads="1"/>
          </p:cNvSpPr>
          <p:nvPr/>
        </p:nvSpPr>
        <p:spPr bwMode="auto">
          <a:xfrm>
            <a:off x="6858788" y="2285476"/>
            <a:ext cx="428379" cy="285093"/>
          </a:xfrm>
          <a:prstGeom prst="ellipse">
            <a:avLst/>
          </a:prstGeom>
          <a:gradFill rotWithShape="1">
            <a:gsLst>
              <a:gs pos="0">
                <a:srgbClr val="66CCFF"/>
              </a:gs>
              <a:gs pos="100000">
                <a:srgbClr val="66CCFF">
                  <a:gamma/>
                  <a:shade val="46275"/>
                  <a:invGamma/>
                </a:srgbClr>
              </a:gs>
            </a:gsLst>
            <a:lin ang="2700000" scaled="1"/>
          </a:gradFill>
          <a:ln w="9525">
            <a:solidFill>
              <a:schemeClr val="tx1"/>
            </a:solidFill>
            <a:round/>
            <a:headEnd/>
            <a:tailEnd/>
          </a:ln>
          <a:effectLst>
            <a:outerShdw dist="107763" dir="18900000" algn="ctr" rotWithShape="0">
              <a:schemeClr val="bg2">
                <a:alpha val="50000"/>
              </a:schemeClr>
            </a:outerShdw>
          </a:effectLst>
        </p:spPr>
        <p:txBody>
          <a:bodyPr wrap="none" lIns="90718" tIns="45359" rIns="90718" bIns="45359" anchor="ctr"/>
          <a:lstStyle/>
          <a:p>
            <a:endParaRPr lang="en-US"/>
          </a:p>
        </p:txBody>
      </p:sp>
      <p:sp>
        <p:nvSpPr>
          <p:cNvPr id="761942" name="Oval 86"/>
          <p:cNvSpPr>
            <a:spLocks noChangeArrowheads="1"/>
          </p:cNvSpPr>
          <p:nvPr/>
        </p:nvSpPr>
        <p:spPr bwMode="auto">
          <a:xfrm>
            <a:off x="7000531" y="4285857"/>
            <a:ext cx="428379" cy="285093"/>
          </a:xfrm>
          <a:prstGeom prst="ellipse">
            <a:avLst/>
          </a:prstGeom>
          <a:gradFill rotWithShape="1">
            <a:gsLst>
              <a:gs pos="0">
                <a:srgbClr val="99CCFF"/>
              </a:gs>
              <a:gs pos="100000">
                <a:srgbClr val="99CCFF">
                  <a:gamma/>
                  <a:shade val="46275"/>
                  <a:invGamma/>
                </a:srgbClr>
              </a:gs>
            </a:gsLst>
            <a:lin ang="2700000" scaled="1"/>
          </a:gradFill>
          <a:ln w="9525">
            <a:solidFill>
              <a:schemeClr val="tx1"/>
            </a:solidFill>
            <a:round/>
            <a:headEnd/>
            <a:tailEnd/>
          </a:ln>
          <a:effectLst>
            <a:outerShdw dist="107763" dir="18900000" algn="ctr" rotWithShape="0">
              <a:schemeClr val="bg2">
                <a:alpha val="50000"/>
              </a:schemeClr>
            </a:outerShdw>
          </a:effectLst>
        </p:spPr>
        <p:txBody>
          <a:bodyPr wrap="none" lIns="90718" tIns="45359" rIns="90718" bIns="45359" anchor="ctr"/>
          <a:lstStyle/>
          <a:p>
            <a:endParaRPr lang="en-US"/>
          </a:p>
        </p:txBody>
      </p:sp>
      <p:sp>
        <p:nvSpPr>
          <p:cNvPr id="761943" name="Oval 87"/>
          <p:cNvSpPr>
            <a:spLocks noChangeArrowheads="1"/>
          </p:cNvSpPr>
          <p:nvPr/>
        </p:nvSpPr>
        <p:spPr bwMode="auto">
          <a:xfrm>
            <a:off x="7000531" y="3429001"/>
            <a:ext cx="428379" cy="285093"/>
          </a:xfrm>
          <a:prstGeom prst="ellipse">
            <a:avLst/>
          </a:prstGeom>
          <a:gradFill rotWithShape="1">
            <a:gsLst>
              <a:gs pos="0">
                <a:srgbClr val="66FFCC"/>
              </a:gs>
              <a:gs pos="100000">
                <a:srgbClr val="66FFCC">
                  <a:gamma/>
                  <a:shade val="46275"/>
                  <a:invGamma/>
                </a:srgbClr>
              </a:gs>
            </a:gsLst>
            <a:lin ang="2700000" scaled="1"/>
          </a:gradFill>
          <a:ln w="9525">
            <a:solidFill>
              <a:schemeClr val="tx1"/>
            </a:solidFill>
            <a:round/>
            <a:headEnd/>
            <a:tailEnd/>
          </a:ln>
          <a:effectLst>
            <a:outerShdw dist="107763" dir="18900000" algn="ctr" rotWithShape="0">
              <a:schemeClr val="bg2">
                <a:alpha val="50000"/>
              </a:schemeClr>
            </a:outerShdw>
          </a:effectLst>
        </p:spPr>
        <p:txBody>
          <a:bodyPr wrap="none" lIns="90718" tIns="45359" rIns="90718" bIns="45359" anchor="ctr"/>
          <a:lstStyle/>
          <a:p>
            <a:endParaRPr lang="en-US"/>
          </a:p>
        </p:txBody>
      </p:sp>
      <p:sp>
        <p:nvSpPr>
          <p:cNvPr id="761944" name="Oval 88"/>
          <p:cNvSpPr>
            <a:spLocks noChangeArrowheads="1"/>
          </p:cNvSpPr>
          <p:nvPr/>
        </p:nvSpPr>
        <p:spPr bwMode="auto">
          <a:xfrm>
            <a:off x="6858788" y="4000763"/>
            <a:ext cx="428379" cy="285094"/>
          </a:xfrm>
          <a:prstGeom prst="ellipse">
            <a:avLst/>
          </a:prstGeom>
          <a:gradFill rotWithShape="1">
            <a:gsLst>
              <a:gs pos="0">
                <a:srgbClr val="66FFCC"/>
              </a:gs>
              <a:gs pos="100000">
                <a:srgbClr val="66FFCC">
                  <a:gamma/>
                  <a:shade val="46275"/>
                  <a:invGamma/>
                </a:srgbClr>
              </a:gs>
            </a:gsLst>
            <a:lin ang="2700000" scaled="1"/>
          </a:gradFill>
          <a:ln w="9525">
            <a:solidFill>
              <a:schemeClr val="tx1"/>
            </a:solidFill>
            <a:round/>
            <a:headEnd/>
            <a:tailEnd/>
          </a:ln>
          <a:effectLst>
            <a:outerShdw dist="107763" dir="18900000" algn="ctr" rotWithShape="0">
              <a:schemeClr val="bg2">
                <a:alpha val="50000"/>
              </a:schemeClr>
            </a:outerShdw>
          </a:effectLst>
        </p:spPr>
        <p:txBody>
          <a:bodyPr wrap="none" lIns="90718" tIns="45359" rIns="90718" bIns="45359" anchor="ctr"/>
          <a:lstStyle/>
          <a:p>
            <a:endParaRPr lang="en-US"/>
          </a:p>
        </p:txBody>
      </p:sp>
      <p:sp>
        <p:nvSpPr>
          <p:cNvPr id="761945" name="Oval 89"/>
          <p:cNvSpPr>
            <a:spLocks noChangeArrowheads="1"/>
          </p:cNvSpPr>
          <p:nvPr/>
        </p:nvSpPr>
        <p:spPr bwMode="auto">
          <a:xfrm>
            <a:off x="6858788" y="3142332"/>
            <a:ext cx="428379" cy="285093"/>
          </a:xfrm>
          <a:prstGeom prst="ellipse">
            <a:avLst/>
          </a:prstGeom>
          <a:gradFill rotWithShape="1">
            <a:gsLst>
              <a:gs pos="0">
                <a:srgbClr val="FF99CC"/>
              </a:gs>
              <a:gs pos="100000">
                <a:srgbClr val="FF99CC">
                  <a:gamma/>
                  <a:shade val="46275"/>
                  <a:invGamma/>
                </a:srgbClr>
              </a:gs>
            </a:gsLst>
            <a:lin ang="2700000" scaled="1"/>
          </a:gradFill>
          <a:ln w="9525">
            <a:solidFill>
              <a:schemeClr val="tx1"/>
            </a:solidFill>
            <a:round/>
            <a:headEnd/>
            <a:tailEnd/>
          </a:ln>
          <a:effectLst>
            <a:outerShdw dist="107763" dir="18900000" algn="ctr" rotWithShape="0">
              <a:schemeClr val="bg2">
                <a:alpha val="50000"/>
              </a:schemeClr>
            </a:outerShdw>
          </a:effectLst>
        </p:spPr>
        <p:txBody>
          <a:bodyPr wrap="none" lIns="90718" tIns="45359" rIns="90718" bIns="45359" anchor="ctr"/>
          <a:lstStyle/>
          <a:p>
            <a:endParaRPr lang="en-US"/>
          </a:p>
        </p:txBody>
      </p:sp>
      <p:sp>
        <p:nvSpPr>
          <p:cNvPr id="761946" name="Oval 90"/>
          <p:cNvSpPr>
            <a:spLocks noChangeArrowheads="1"/>
          </p:cNvSpPr>
          <p:nvPr/>
        </p:nvSpPr>
        <p:spPr bwMode="auto">
          <a:xfrm>
            <a:off x="8073053" y="2857238"/>
            <a:ext cx="428379" cy="285094"/>
          </a:xfrm>
          <a:prstGeom prst="ellipse">
            <a:avLst/>
          </a:prstGeom>
          <a:gradFill rotWithShape="1">
            <a:gsLst>
              <a:gs pos="0">
                <a:srgbClr val="FF99CC"/>
              </a:gs>
              <a:gs pos="100000">
                <a:srgbClr val="FF99CC">
                  <a:gamma/>
                  <a:shade val="46275"/>
                  <a:invGamma/>
                </a:srgbClr>
              </a:gs>
            </a:gsLst>
            <a:lin ang="2700000" scaled="1"/>
          </a:gradFill>
          <a:ln w="9525">
            <a:solidFill>
              <a:schemeClr val="tx1"/>
            </a:solidFill>
            <a:round/>
            <a:headEnd/>
            <a:tailEnd/>
          </a:ln>
          <a:effectLst>
            <a:outerShdw dist="107763" dir="18900000" algn="ctr" rotWithShape="0">
              <a:schemeClr val="bg2">
                <a:alpha val="50000"/>
              </a:schemeClr>
            </a:outerShdw>
          </a:effectLst>
        </p:spPr>
        <p:txBody>
          <a:bodyPr wrap="none" lIns="90718" tIns="45359" rIns="90718" bIns="45359" anchor="ctr"/>
          <a:lstStyle/>
          <a:p>
            <a:endParaRPr lang="en-US"/>
          </a:p>
        </p:txBody>
      </p:sp>
      <p:sp>
        <p:nvSpPr>
          <p:cNvPr id="761947" name="AutoShape 64"/>
          <p:cNvSpPr>
            <a:spLocks noChangeArrowheads="1"/>
          </p:cNvSpPr>
          <p:nvPr/>
        </p:nvSpPr>
        <p:spPr bwMode="auto">
          <a:xfrm>
            <a:off x="143319" y="4356736"/>
            <a:ext cx="1141818" cy="428428"/>
          </a:xfrm>
          <a:prstGeom prst="wedgeRoundRectCallout">
            <a:avLst>
              <a:gd name="adj1" fmla="val 5861"/>
              <a:gd name="adj2" fmla="val -116912"/>
              <a:gd name="adj3" fmla="val 16667"/>
            </a:avLst>
          </a:prstGeom>
          <a:solidFill>
            <a:srgbClr val="FF99CC">
              <a:alpha val="75000"/>
            </a:srgbClr>
          </a:solidFill>
          <a:ln w="9525">
            <a:solidFill>
              <a:srgbClr val="204162"/>
            </a:solidFill>
            <a:miter lim="800000"/>
            <a:headEnd/>
            <a:tailEnd/>
          </a:ln>
        </p:spPr>
        <p:txBody>
          <a:bodyPr lIns="0" tIns="0" rIns="0" bIns="0"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lnSpc>
                <a:spcPct val="80000"/>
              </a:lnSpc>
            </a:pPr>
            <a:r>
              <a:rPr kumimoji="1" lang="en-US" altLang="ja-JP" sz="1000" b="1">
                <a:solidFill>
                  <a:srgbClr val="204162"/>
                </a:solidFill>
                <a:latin typeface="Tahoma" pitchFamily="34" charset="0"/>
                <a:ea typeface="ＭＳ Ｐゴシック" pitchFamily="34" charset="-128"/>
                <a:cs typeface="Arial" charset="0"/>
              </a:rPr>
              <a:t>State Water Policy revision</a:t>
            </a:r>
          </a:p>
          <a:p>
            <a:pPr algn="ctr">
              <a:lnSpc>
                <a:spcPct val="80000"/>
              </a:lnSpc>
            </a:pPr>
            <a:r>
              <a:rPr kumimoji="1" lang="en-US" altLang="ja-JP" sz="1000" b="1">
                <a:solidFill>
                  <a:srgbClr val="204162"/>
                </a:solidFill>
                <a:latin typeface="Tahoma" pitchFamily="34" charset="0"/>
                <a:ea typeface="ＭＳ Ｐゴシック" pitchFamily="34" charset="-128"/>
                <a:cs typeface="Arial" charset="0"/>
              </a:rPr>
              <a:t> (2007)</a:t>
            </a:r>
          </a:p>
        </p:txBody>
      </p:sp>
      <p:sp>
        <p:nvSpPr>
          <p:cNvPr id="761948" name="AutoShape 92"/>
          <p:cNvSpPr>
            <a:spLocks noChangeArrowheads="1"/>
          </p:cNvSpPr>
          <p:nvPr/>
        </p:nvSpPr>
        <p:spPr bwMode="auto">
          <a:xfrm>
            <a:off x="6214644" y="4427616"/>
            <a:ext cx="1716666" cy="571762"/>
          </a:xfrm>
          <a:prstGeom prst="roundRect">
            <a:avLst>
              <a:gd name="adj" fmla="val 16667"/>
            </a:avLst>
          </a:prstGeom>
          <a:solidFill>
            <a:schemeClr val="bg1">
              <a:alpha val="75000"/>
            </a:schemeClr>
          </a:solidFill>
          <a:ln w="28575">
            <a:solidFill>
              <a:srgbClr val="99CC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718" tIns="45359" rIns="90718" bIns="45359" anchor="ctr"/>
          <a:lstStyle>
            <a:lvl1pPr defTabSz="922338">
              <a:defRPr>
                <a:solidFill>
                  <a:schemeClr val="tx1"/>
                </a:solidFill>
                <a:latin typeface="Arial" charset="0"/>
              </a:defRPr>
            </a:lvl1pPr>
            <a:lvl2pPr defTabSz="922338">
              <a:defRPr>
                <a:solidFill>
                  <a:schemeClr val="tx1"/>
                </a:solidFill>
                <a:latin typeface="Arial" charset="0"/>
              </a:defRPr>
            </a:lvl2pPr>
            <a:lvl3pPr defTabSz="922338">
              <a:defRPr>
                <a:solidFill>
                  <a:schemeClr val="tx1"/>
                </a:solidFill>
                <a:latin typeface="Arial" charset="0"/>
              </a:defRPr>
            </a:lvl3pPr>
            <a:lvl4pPr defTabSz="922338">
              <a:defRPr>
                <a:solidFill>
                  <a:schemeClr val="tx1"/>
                </a:solidFill>
                <a:latin typeface="Arial" charset="0"/>
              </a:defRPr>
            </a:lvl4pPr>
            <a:lvl5pPr defTabSz="922338">
              <a:defRPr>
                <a:solidFill>
                  <a:schemeClr val="tx1"/>
                </a:solidFill>
                <a:latin typeface="Arial" charset="0"/>
              </a:defRPr>
            </a:lvl5pPr>
            <a:lvl6pPr defTabSz="922338" fontAlgn="base">
              <a:spcBef>
                <a:spcPct val="0"/>
              </a:spcBef>
              <a:spcAft>
                <a:spcPct val="0"/>
              </a:spcAft>
              <a:defRPr>
                <a:solidFill>
                  <a:schemeClr val="tx1"/>
                </a:solidFill>
                <a:latin typeface="Arial" charset="0"/>
              </a:defRPr>
            </a:lvl6pPr>
            <a:lvl7pPr defTabSz="922338" fontAlgn="base">
              <a:spcBef>
                <a:spcPct val="0"/>
              </a:spcBef>
              <a:spcAft>
                <a:spcPct val="0"/>
              </a:spcAft>
              <a:defRPr>
                <a:solidFill>
                  <a:schemeClr val="tx1"/>
                </a:solidFill>
                <a:latin typeface="Arial" charset="0"/>
              </a:defRPr>
            </a:lvl7pPr>
            <a:lvl8pPr defTabSz="922338" fontAlgn="base">
              <a:spcBef>
                <a:spcPct val="0"/>
              </a:spcBef>
              <a:spcAft>
                <a:spcPct val="0"/>
              </a:spcAft>
              <a:defRPr>
                <a:solidFill>
                  <a:schemeClr val="tx1"/>
                </a:solidFill>
                <a:latin typeface="Arial" charset="0"/>
              </a:defRPr>
            </a:lvl8pPr>
            <a:lvl9pPr defTabSz="922338" fontAlgn="base">
              <a:spcBef>
                <a:spcPct val="0"/>
              </a:spcBef>
              <a:spcAft>
                <a:spcPct val="0"/>
              </a:spcAft>
              <a:defRPr>
                <a:solidFill>
                  <a:schemeClr val="tx1"/>
                </a:solidFill>
                <a:latin typeface="Arial" charset="0"/>
              </a:defRPr>
            </a:lvl9pPr>
          </a:lstStyle>
          <a:p>
            <a:pPr algn="ctr">
              <a:lnSpc>
                <a:spcPct val="80000"/>
              </a:lnSpc>
            </a:pPr>
            <a:r>
              <a:rPr kumimoji="1" lang="en-US" altLang="ja-JP" sz="1200" b="1">
                <a:solidFill>
                  <a:srgbClr val="204162"/>
                </a:solidFill>
                <a:latin typeface="Tahoma" pitchFamily="34" charset="0"/>
                <a:ea typeface="HGP明朝E" pitchFamily="18" charset="-128"/>
                <a:cs typeface="Arial" charset="0"/>
              </a:rPr>
              <a:t>[1993-2002]</a:t>
            </a:r>
          </a:p>
          <a:p>
            <a:pPr algn="ctr">
              <a:lnSpc>
                <a:spcPct val="80000"/>
              </a:lnSpc>
            </a:pPr>
            <a:r>
              <a:rPr kumimoji="1" lang="en-US" altLang="ja-JP" sz="1200" b="1">
                <a:solidFill>
                  <a:srgbClr val="204162"/>
                </a:solidFill>
                <a:latin typeface="Tahoma" pitchFamily="34" charset="0"/>
                <a:ea typeface="HGP明朝E" pitchFamily="18" charset="-128"/>
                <a:cs typeface="Arial" charset="0"/>
              </a:rPr>
              <a:t>State Water Policy</a:t>
            </a:r>
          </a:p>
        </p:txBody>
      </p:sp>
      <p:sp>
        <p:nvSpPr>
          <p:cNvPr id="761949" name="AutoShape 93"/>
          <p:cNvSpPr>
            <a:spLocks noChangeArrowheads="1"/>
          </p:cNvSpPr>
          <p:nvPr/>
        </p:nvSpPr>
        <p:spPr bwMode="auto">
          <a:xfrm>
            <a:off x="6214644" y="2713904"/>
            <a:ext cx="1716666" cy="571762"/>
          </a:xfrm>
          <a:prstGeom prst="roundRect">
            <a:avLst>
              <a:gd name="adj" fmla="val 16667"/>
            </a:avLst>
          </a:prstGeom>
          <a:solidFill>
            <a:schemeClr val="bg1">
              <a:alpha val="75000"/>
            </a:schemeClr>
          </a:solidFill>
          <a:ln w="9525">
            <a:solidFill>
              <a:srgbClr val="FF99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718" tIns="45359" rIns="90718" bIns="45359" anchor="ctr"/>
          <a:lstStyle>
            <a:lvl1pPr defTabSz="922338">
              <a:defRPr>
                <a:solidFill>
                  <a:schemeClr val="tx1"/>
                </a:solidFill>
                <a:latin typeface="Arial" charset="0"/>
              </a:defRPr>
            </a:lvl1pPr>
            <a:lvl2pPr defTabSz="922338">
              <a:defRPr>
                <a:solidFill>
                  <a:schemeClr val="tx1"/>
                </a:solidFill>
                <a:latin typeface="Arial" charset="0"/>
              </a:defRPr>
            </a:lvl2pPr>
            <a:lvl3pPr defTabSz="922338">
              <a:defRPr>
                <a:solidFill>
                  <a:schemeClr val="tx1"/>
                </a:solidFill>
                <a:latin typeface="Arial" charset="0"/>
              </a:defRPr>
            </a:lvl3pPr>
            <a:lvl4pPr defTabSz="922338">
              <a:defRPr>
                <a:solidFill>
                  <a:schemeClr val="tx1"/>
                </a:solidFill>
                <a:latin typeface="Arial" charset="0"/>
              </a:defRPr>
            </a:lvl4pPr>
            <a:lvl5pPr defTabSz="922338">
              <a:defRPr>
                <a:solidFill>
                  <a:schemeClr val="tx1"/>
                </a:solidFill>
                <a:latin typeface="Arial" charset="0"/>
              </a:defRPr>
            </a:lvl5pPr>
            <a:lvl6pPr defTabSz="922338" fontAlgn="base">
              <a:spcBef>
                <a:spcPct val="0"/>
              </a:spcBef>
              <a:spcAft>
                <a:spcPct val="0"/>
              </a:spcAft>
              <a:defRPr>
                <a:solidFill>
                  <a:schemeClr val="tx1"/>
                </a:solidFill>
                <a:latin typeface="Arial" charset="0"/>
              </a:defRPr>
            </a:lvl6pPr>
            <a:lvl7pPr defTabSz="922338" fontAlgn="base">
              <a:spcBef>
                <a:spcPct val="0"/>
              </a:spcBef>
              <a:spcAft>
                <a:spcPct val="0"/>
              </a:spcAft>
              <a:defRPr>
                <a:solidFill>
                  <a:schemeClr val="tx1"/>
                </a:solidFill>
                <a:latin typeface="Arial" charset="0"/>
              </a:defRPr>
            </a:lvl7pPr>
            <a:lvl8pPr defTabSz="922338" fontAlgn="base">
              <a:spcBef>
                <a:spcPct val="0"/>
              </a:spcBef>
              <a:spcAft>
                <a:spcPct val="0"/>
              </a:spcAft>
              <a:defRPr>
                <a:solidFill>
                  <a:schemeClr val="tx1"/>
                </a:solidFill>
                <a:latin typeface="Arial" charset="0"/>
              </a:defRPr>
            </a:lvl8pPr>
            <a:lvl9pPr defTabSz="922338" fontAlgn="base">
              <a:spcBef>
                <a:spcPct val="0"/>
              </a:spcBef>
              <a:spcAft>
                <a:spcPct val="0"/>
              </a:spcAft>
              <a:defRPr>
                <a:solidFill>
                  <a:schemeClr val="tx1"/>
                </a:solidFill>
                <a:latin typeface="Arial" charset="0"/>
              </a:defRPr>
            </a:lvl9pPr>
          </a:lstStyle>
          <a:p>
            <a:pPr algn="ctr">
              <a:lnSpc>
                <a:spcPct val="80000"/>
              </a:lnSpc>
            </a:pPr>
            <a:r>
              <a:rPr kumimoji="1" lang="en-US" altLang="ja-JP" sz="1200" b="1">
                <a:solidFill>
                  <a:srgbClr val="204162"/>
                </a:solidFill>
                <a:latin typeface="Tahoma" pitchFamily="34" charset="0"/>
                <a:ea typeface="HGP明朝E" pitchFamily="18" charset="-128"/>
                <a:cs typeface="Arial" charset="0"/>
              </a:rPr>
              <a:t>[2008-2017]</a:t>
            </a:r>
          </a:p>
          <a:p>
            <a:pPr algn="ctr">
              <a:lnSpc>
                <a:spcPct val="80000"/>
              </a:lnSpc>
            </a:pPr>
            <a:r>
              <a:rPr kumimoji="1" lang="en-US" altLang="ja-JP" sz="1200" b="1">
                <a:solidFill>
                  <a:srgbClr val="204162"/>
                </a:solidFill>
                <a:latin typeface="Tahoma" pitchFamily="34" charset="0"/>
                <a:ea typeface="HGP明朝E" pitchFamily="18" charset="-128"/>
                <a:cs typeface="Arial" charset="0"/>
              </a:rPr>
              <a:t>OIIAW MIP Road Map</a:t>
            </a:r>
          </a:p>
        </p:txBody>
      </p:sp>
      <p:sp>
        <p:nvSpPr>
          <p:cNvPr id="761950" name="AutoShape 94"/>
          <p:cNvSpPr>
            <a:spLocks noChangeArrowheads="1"/>
          </p:cNvSpPr>
          <p:nvPr/>
        </p:nvSpPr>
        <p:spPr bwMode="auto">
          <a:xfrm>
            <a:off x="6214644" y="3570760"/>
            <a:ext cx="1716666" cy="571762"/>
          </a:xfrm>
          <a:prstGeom prst="roundRect">
            <a:avLst>
              <a:gd name="adj" fmla="val 16667"/>
            </a:avLst>
          </a:prstGeom>
          <a:solidFill>
            <a:schemeClr val="bg1">
              <a:alpha val="75000"/>
            </a:schemeClr>
          </a:solidFill>
          <a:ln w="28575">
            <a:solidFill>
              <a:srgbClr val="66FF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718" tIns="45359" rIns="90718" bIns="45359" anchor="ctr"/>
          <a:lstStyle>
            <a:lvl1pPr defTabSz="922338">
              <a:defRPr>
                <a:solidFill>
                  <a:schemeClr val="tx1"/>
                </a:solidFill>
                <a:latin typeface="Arial" charset="0"/>
              </a:defRPr>
            </a:lvl1pPr>
            <a:lvl2pPr defTabSz="922338">
              <a:defRPr>
                <a:solidFill>
                  <a:schemeClr val="tx1"/>
                </a:solidFill>
                <a:latin typeface="Arial" charset="0"/>
              </a:defRPr>
            </a:lvl2pPr>
            <a:lvl3pPr defTabSz="922338">
              <a:defRPr>
                <a:solidFill>
                  <a:schemeClr val="tx1"/>
                </a:solidFill>
                <a:latin typeface="Arial" charset="0"/>
              </a:defRPr>
            </a:lvl3pPr>
            <a:lvl4pPr defTabSz="922338">
              <a:defRPr>
                <a:solidFill>
                  <a:schemeClr val="tx1"/>
                </a:solidFill>
                <a:latin typeface="Arial" charset="0"/>
              </a:defRPr>
            </a:lvl4pPr>
            <a:lvl5pPr defTabSz="922338">
              <a:defRPr>
                <a:solidFill>
                  <a:schemeClr val="tx1"/>
                </a:solidFill>
                <a:latin typeface="Arial" charset="0"/>
              </a:defRPr>
            </a:lvl5pPr>
            <a:lvl6pPr defTabSz="922338" fontAlgn="base">
              <a:spcBef>
                <a:spcPct val="0"/>
              </a:spcBef>
              <a:spcAft>
                <a:spcPct val="0"/>
              </a:spcAft>
              <a:defRPr>
                <a:solidFill>
                  <a:schemeClr val="tx1"/>
                </a:solidFill>
                <a:latin typeface="Arial" charset="0"/>
              </a:defRPr>
            </a:lvl6pPr>
            <a:lvl7pPr defTabSz="922338" fontAlgn="base">
              <a:spcBef>
                <a:spcPct val="0"/>
              </a:spcBef>
              <a:spcAft>
                <a:spcPct val="0"/>
              </a:spcAft>
              <a:defRPr>
                <a:solidFill>
                  <a:schemeClr val="tx1"/>
                </a:solidFill>
                <a:latin typeface="Arial" charset="0"/>
              </a:defRPr>
            </a:lvl7pPr>
            <a:lvl8pPr defTabSz="922338" fontAlgn="base">
              <a:spcBef>
                <a:spcPct val="0"/>
              </a:spcBef>
              <a:spcAft>
                <a:spcPct val="0"/>
              </a:spcAft>
              <a:defRPr>
                <a:solidFill>
                  <a:schemeClr val="tx1"/>
                </a:solidFill>
                <a:latin typeface="Arial" charset="0"/>
              </a:defRPr>
            </a:lvl8pPr>
            <a:lvl9pPr defTabSz="922338" fontAlgn="base">
              <a:spcBef>
                <a:spcPct val="0"/>
              </a:spcBef>
              <a:spcAft>
                <a:spcPct val="0"/>
              </a:spcAft>
              <a:defRPr>
                <a:solidFill>
                  <a:schemeClr val="tx1"/>
                </a:solidFill>
                <a:latin typeface="Arial" charset="0"/>
              </a:defRPr>
            </a:lvl9pPr>
          </a:lstStyle>
          <a:p>
            <a:pPr algn="ctr">
              <a:lnSpc>
                <a:spcPct val="80000"/>
              </a:lnSpc>
            </a:pPr>
            <a:r>
              <a:rPr kumimoji="1" lang="en-US" altLang="ja-JP" sz="1200" b="1">
                <a:solidFill>
                  <a:srgbClr val="204162"/>
                </a:solidFill>
                <a:latin typeface="Tahoma" pitchFamily="34" charset="0"/>
                <a:ea typeface="HGP明朝E" pitchFamily="18" charset="-128"/>
                <a:cs typeface="Arial" charset="0"/>
              </a:rPr>
              <a:t>[2003-2007]</a:t>
            </a:r>
          </a:p>
          <a:p>
            <a:pPr algn="ctr">
              <a:lnSpc>
                <a:spcPct val="80000"/>
              </a:lnSpc>
            </a:pPr>
            <a:r>
              <a:rPr kumimoji="1" lang="en-US" altLang="ja-JP" sz="1200" b="1">
                <a:solidFill>
                  <a:srgbClr val="204162"/>
                </a:solidFill>
                <a:latin typeface="Tahoma" pitchFamily="34" charset="0"/>
                <a:ea typeface="HGP明朝E" pitchFamily="18" charset="-128"/>
                <a:cs typeface="Arial" charset="0"/>
              </a:rPr>
              <a:t>Integrated Master Plan</a:t>
            </a:r>
          </a:p>
        </p:txBody>
      </p:sp>
      <p:sp>
        <p:nvSpPr>
          <p:cNvPr id="761951" name="AutoShape 95"/>
          <p:cNvSpPr>
            <a:spLocks noChangeArrowheads="1"/>
          </p:cNvSpPr>
          <p:nvPr/>
        </p:nvSpPr>
        <p:spPr bwMode="auto">
          <a:xfrm>
            <a:off x="2485912" y="5439769"/>
            <a:ext cx="571697" cy="285093"/>
          </a:xfrm>
          <a:prstGeom prst="octagon">
            <a:avLst>
              <a:gd name="adj" fmla="val 10134"/>
            </a:avLst>
          </a:prstGeom>
          <a:solidFill>
            <a:schemeClr val="bg1"/>
          </a:solidFill>
          <a:ln w="28575">
            <a:solidFill>
              <a:srgbClr val="20416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lvl1pPr defTabSz="922338">
              <a:defRPr>
                <a:solidFill>
                  <a:schemeClr val="tx1"/>
                </a:solidFill>
                <a:latin typeface="Arial" charset="0"/>
              </a:defRPr>
            </a:lvl1pPr>
            <a:lvl2pPr defTabSz="922338">
              <a:defRPr>
                <a:solidFill>
                  <a:schemeClr val="tx1"/>
                </a:solidFill>
                <a:latin typeface="Arial" charset="0"/>
              </a:defRPr>
            </a:lvl2pPr>
            <a:lvl3pPr defTabSz="922338">
              <a:defRPr>
                <a:solidFill>
                  <a:schemeClr val="tx1"/>
                </a:solidFill>
                <a:latin typeface="Arial" charset="0"/>
              </a:defRPr>
            </a:lvl3pPr>
            <a:lvl4pPr defTabSz="922338">
              <a:defRPr>
                <a:solidFill>
                  <a:schemeClr val="tx1"/>
                </a:solidFill>
                <a:latin typeface="Arial" charset="0"/>
              </a:defRPr>
            </a:lvl4pPr>
            <a:lvl5pPr defTabSz="922338">
              <a:defRPr>
                <a:solidFill>
                  <a:schemeClr val="tx1"/>
                </a:solidFill>
                <a:latin typeface="Arial" charset="0"/>
              </a:defRPr>
            </a:lvl5pPr>
            <a:lvl6pPr defTabSz="922338" fontAlgn="base">
              <a:spcBef>
                <a:spcPct val="0"/>
              </a:spcBef>
              <a:spcAft>
                <a:spcPct val="0"/>
              </a:spcAft>
              <a:defRPr>
                <a:solidFill>
                  <a:schemeClr val="tx1"/>
                </a:solidFill>
                <a:latin typeface="Arial" charset="0"/>
              </a:defRPr>
            </a:lvl6pPr>
            <a:lvl7pPr defTabSz="922338" fontAlgn="base">
              <a:spcBef>
                <a:spcPct val="0"/>
              </a:spcBef>
              <a:spcAft>
                <a:spcPct val="0"/>
              </a:spcAft>
              <a:defRPr>
                <a:solidFill>
                  <a:schemeClr val="tx1"/>
                </a:solidFill>
                <a:latin typeface="Arial" charset="0"/>
              </a:defRPr>
            </a:lvl7pPr>
            <a:lvl8pPr defTabSz="922338" fontAlgn="base">
              <a:spcBef>
                <a:spcPct val="0"/>
              </a:spcBef>
              <a:spcAft>
                <a:spcPct val="0"/>
              </a:spcAft>
              <a:defRPr>
                <a:solidFill>
                  <a:schemeClr val="tx1"/>
                </a:solidFill>
                <a:latin typeface="Arial" charset="0"/>
              </a:defRPr>
            </a:lvl8pPr>
            <a:lvl9pPr defTabSz="922338" fontAlgn="base">
              <a:spcBef>
                <a:spcPct val="0"/>
              </a:spcBef>
              <a:spcAft>
                <a:spcPct val="0"/>
              </a:spcAft>
              <a:defRPr>
                <a:solidFill>
                  <a:schemeClr val="tx1"/>
                </a:solidFill>
                <a:latin typeface="Arial" charset="0"/>
              </a:defRPr>
            </a:lvl9pPr>
          </a:lstStyle>
          <a:p>
            <a:pPr algn="ctr"/>
            <a:r>
              <a:rPr lang="en-US" altLang="ja-JP" sz="1200" b="1" dirty="0" smtClean="0">
                <a:solidFill>
                  <a:srgbClr val="204162"/>
                </a:solidFill>
                <a:latin typeface="Tahoma" pitchFamily="34" charset="0"/>
                <a:ea typeface="ＭＳ Ｐゴシック" pitchFamily="34" charset="-128"/>
                <a:cs typeface="Arial" charset="0"/>
              </a:rPr>
              <a:t>2014</a:t>
            </a:r>
            <a:endParaRPr lang="en-US" altLang="ja-JP" sz="1200" b="1" dirty="0">
              <a:solidFill>
                <a:srgbClr val="204162"/>
              </a:solidFill>
              <a:latin typeface="Tahoma" pitchFamily="34" charset="0"/>
              <a:ea typeface="ＭＳ Ｐゴシック" pitchFamily="34" charset="-128"/>
              <a:cs typeface="Arial" charset="0"/>
            </a:endParaRPr>
          </a:p>
        </p:txBody>
      </p:sp>
      <p:sp>
        <p:nvSpPr>
          <p:cNvPr id="761952" name="Oval 96"/>
          <p:cNvSpPr>
            <a:spLocks noChangeArrowheads="1"/>
          </p:cNvSpPr>
          <p:nvPr/>
        </p:nvSpPr>
        <p:spPr bwMode="auto">
          <a:xfrm>
            <a:off x="1715091" y="2928118"/>
            <a:ext cx="571696" cy="357548"/>
          </a:xfrm>
          <a:prstGeom prst="ellipse">
            <a:avLst/>
          </a:prstGeom>
          <a:gradFill rotWithShape="1">
            <a:gsLst>
              <a:gs pos="0">
                <a:srgbClr val="FF99CC"/>
              </a:gs>
              <a:gs pos="100000">
                <a:srgbClr val="FF99CC">
                  <a:gamma/>
                  <a:shade val="46275"/>
                  <a:invGamma/>
                </a:srgbClr>
              </a:gs>
            </a:gsLst>
            <a:lin ang="2700000" scaled="1"/>
          </a:gradFill>
          <a:ln w="9525">
            <a:solidFill>
              <a:schemeClr val="tx1"/>
            </a:solidFill>
            <a:round/>
            <a:headEnd/>
            <a:tailEnd/>
          </a:ln>
          <a:effectLst>
            <a:outerShdw dist="107763" dir="18900000" algn="ctr" rotWithShape="0">
              <a:schemeClr val="bg2">
                <a:alpha val="50000"/>
              </a:schemeClr>
            </a:outerShdw>
          </a:effectLst>
        </p:spPr>
        <p:txBody>
          <a:bodyPr wrap="none" lIns="90718" tIns="45359" rIns="90718" bIns="45359" anchor="ctr"/>
          <a:lstStyle/>
          <a:p>
            <a:endParaRPr lang="en-US"/>
          </a:p>
        </p:txBody>
      </p:sp>
      <p:sp>
        <p:nvSpPr>
          <p:cNvPr id="761953" name="Oval 97"/>
          <p:cNvSpPr>
            <a:spLocks noChangeArrowheads="1"/>
          </p:cNvSpPr>
          <p:nvPr/>
        </p:nvSpPr>
        <p:spPr bwMode="auto">
          <a:xfrm>
            <a:off x="2072599" y="2857238"/>
            <a:ext cx="571697" cy="357549"/>
          </a:xfrm>
          <a:prstGeom prst="ellipse">
            <a:avLst/>
          </a:prstGeom>
          <a:gradFill rotWithShape="1">
            <a:gsLst>
              <a:gs pos="0">
                <a:srgbClr val="FF99CC"/>
              </a:gs>
              <a:gs pos="100000">
                <a:srgbClr val="FF99CC">
                  <a:gamma/>
                  <a:shade val="46275"/>
                  <a:invGamma/>
                </a:srgbClr>
              </a:gs>
            </a:gsLst>
            <a:lin ang="2700000" scaled="1"/>
          </a:gradFill>
          <a:ln w="9525">
            <a:solidFill>
              <a:schemeClr val="tx1"/>
            </a:solidFill>
            <a:round/>
            <a:headEnd/>
            <a:tailEnd/>
          </a:ln>
          <a:effectLst>
            <a:outerShdw dist="107763" dir="18900000" algn="ctr" rotWithShape="0">
              <a:schemeClr val="bg2">
                <a:alpha val="50000"/>
              </a:schemeClr>
            </a:outerShdw>
          </a:effectLst>
        </p:spPr>
        <p:txBody>
          <a:bodyPr wrap="none" lIns="90718" tIns="45359" rIns="90718" bIns="45359" anchor="ctr"/>
          <a:lstStyle/>
          <a:p>
            <a:endParaRPr lang="en-US"/>
          </a:p>
        </p:txBody>
      </p:sp>
      <p:sp>
        <p:nvSpPr>
          <p:cNvPr id="761954" name="Oval 98"/>
          <p:cNvSpPr>
            <a:spLocks noChangeArrowheads="1"/>
          </p:cNvSpPr>
          <p:nvPr/>
        </p:nvSpPr>
        <p:spPr bwMode="auto">
          <a:xfrm>
            <a:off x="2856910" y="2857238"/>
            <a:ext cx="571697" cy="357549"/>
          </a:xfrm>
          <a:prstGeom prst="ellipse">
            <a:avLst/>
          </a:prstGeom>
          <a:gradFill rotWithShape="1">
            <a:gsLst>
              <a:gs pos="0">
                <a:srgbClr val="FF99CC"/>
              </a:gs>
              <a:gs pos="100000">
                <a:srgbClr val="FF99CC">
                  <a:gamma/>
                  <a:shade val="46275"/>
                  <a:invGamma/>
                </a:srgbClr>
              </a:gs>
            </a:gsLst>
            <a:lin ang="2700000" scaled="1"/>
          </a:gradFill>
          <a:ln w="9525">
            <a:solidFill>
              <a:schemeClr val="tx1"/>
            </a:solidFill>
            <a:prstDash val="dash"/>
            <a:round/>
            <a:headEnd/>
            <a:tailEnd/>
          </a:ln>
          <a:effectLst>
            <a:outerShdw dist="107763" dir="18900000" algn="ctr" rotWithShape="0">
              <a:schemeClr val="bg2">
                <a:alpha val="50000"/>
              </a:schemeClr>
            </a:outerShdw>
          </a:effectLst>
        </p:spPr>
        <p:txBody>
          <a:bodyPr wrap="none" lIns="90718" tIns="45359" rIns="90718" bIns="45359" anchor="ctr"/>
          <a:lstStyle/>
          <a:p>
            <a:endParaRPr lang="en-US"/>
          </a:p>
        </p:txBody>
      </p:sp>
      <p:sp>
        <p:nvSpPr>
          <p:cNvPr id="761955" name="Oval 99"/>
          <p:cNvSpPr>
            <a:spLocks noChangeArrowheads="1"/>
          </p:cNvSpPr>
          <p:nvPr/>
        </p:nvSpPr>
        <p:spPr bwMode="auto">
          <a:xfrm>
            <a:off x="3214417" y="2928118"/>
            <a:ext cx="571696" cy="357548"/>
          </a:xfrm>
          <a:prstGeom prst="ellipse">
            <a:avLst/>
          </a:prstGeom>
          <a:gradFill rotWithShape="1">
            <a:gsLst>
              <a:gs pos="0">
                <a:srgbClr val="FF99CC"/>
              </a:gs>
              <a:gs pos="100000">
                <a:srgbClr val="FF99CC">
                  <a:gamma/>
                  <a:shade val="46275"/>
                  <a:invGamma/>
                </a:srgbClr>
              </a:gs>
            </a:gsLst>
            <a:lin ang="2700000" scaled="1"/>
          </a:gradFill>
          <a:ln w="9525">
            <a:solidFill>
              <a:schemeClr val="tx1"/>
            </a:solidFill>
            <a:prstDash val="dash"/>
            <a:round/>
            <a:headEnd/>
            <a:tailEnd/>
          </a:ln>
          <a:effectLst>
            <a:outerShdw dist="107763" dir="18900000" algn="ctr" rotWithShape="0">
              <a:schemeClr val="bg2">
                <a:alpha val="50000"/>
              </a:schemeClr>
            </a:outerShdw>
          </a:effectLst>
        </p:spPr>
        <p:txBody>
          <a:bodyPr wrap="none" lIns="90718" tIns="45359" rIns="90718" bIns="45359" anchor="ctr"/>
          <a:lstStyle/>
          <a:p>
            <a:endParaRPr lang="en-US"/>
          </a:p>
        </p:txBody>
      </p:sp>
      <p:sp>
        <p:nvSpPr>
          <p:cNvPr id="761956" name="AutoShape 64"/>
          <p:cNvSpPr>
            <a:spLocks noChangeArrowheads="1"/>
          </p:cNvSpPr>
          <p:nvPr/>
        </p:nvSpPr>
        <p:spPr bwMode="auto">
          <a:xfrm>
            <a:off x="645718" y="2499690"/>
            <a:ext cx="1141819" cy="571762"/>
          </a:xfrm>
          <a:prstGeom prst="wedgeRoundRectCallout">
            <a:avLst>
              <a:gd name="adj1" fmla="val 72069"/>
              <a:gd name="adj2" fmla="val 37051"/>
              <a:gd name="adj3" fmla="val 16667"/>
            </a:avLst>
          </a:prstGeom>
          <a:solidFill>
            <a:srgbClr val="FF99CC">
              <a:alpha val="75000"/>
            </a:srgbClr>
          </a:solidFill>
          <a:ln w="9525">
            <a:solidFill>
              <a:srgbClr val="204162"/>
            </a:solidFill>
            <a:miter lim="800000"/>
            <a:headEnd/>
            <a:tailEnd/>
          </a:ln>
        </p:spPr>
        <p:txBody>
          <a:bodyPr lIns="0" tIns="0" rIns="0" bIns="0"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lnSpc>
                <a:spcPct val="80000"/>
              </a:lnSpc>
            </a:pPr>
            <a:r>
              <a:rPr kumimoji="1" lang="en-US" altLang="ja-JP" sz="1000" b="1">
                <a:solidFill>
                  <a:srgbClr val="204162"/>
                </a:solidFill>
                <a:latin typeface="Tahoma" pitchFamily="34" charset="0"/>
                <a:ea typeface="ＭＳ Ｐゴシック" pitchFamily="34" charset="-128"/>
                <a:cs typeface="Arial" charset="0"/>
              </a:rPr>
              <a:t>Conceptualizing OIIAWMIP Roadmap</a:t>
            </a:r>
          </a:p>
          <a:p>
            <a:pPr algn="ctr">
              <a:lnSpc>
                <a:spcPct val="80000"/>
              </a:lnSpc>
            </a:pPr>
            <a:r>
              <a:rPr kumimoji="1" lang="en-US" altLang="ja-JP" sz="1000" b="1">
                <a:solidFill>
                  <a:srgbClr val="204162"/>
                </a:solidFill>
                <a:latin typeface="Tahoma" pitchFamily="34" charset="0"/>
                <a:ea typeface="ＭＳ Ｐゴシック" pitchFamily="34" charset="-128"/>
                <a:cs typeface="Arial" charset="0"/>
              </a:rPr>
              <a:t> (2008-)</a:t>
            </a:r>
          </a:p>
        </p:txBody>
      </p:sp>
      <p:sp>
        <p:nvSpPr>
          <p:cNvPr id="761957" name="AutoShape 64"/>
          <p:cNvSpPr>
            <a:spLocks noChangeArrowheads="1"/>
          </p:cNvSpPr>
          <p:nvPr/>
        </p:nvSpPr>
        <p:spPr bwMode="auto">
          <a:xfrm>
            <a:off x="1644219" y="2142141"/>
            <a:ext cx="1141819" cy="428428"/>
          </a:xfrm>
          <a:prstGeom prst="wedgeRoundRectCallout">
            <a:avLst>
              <a:gd name="adj1" fmla="val 8481"/>
              <a:gd name="adj2" fmla="val 119852"/>
              <a:gd name="adj3" fmla="val 16667"/>
            </a:avLst>
          </a:prstGeom>
          <a:solidFill>
            <a:srgbClr val="FF99CC">
              <a:alpha val="75000"/>
            </a:srgbClr>
          </a:solidFill>
          <a:ln w="9525">
            <a:solidFill>
              <a:srgbClr val="204162"/>
            </a:solidFill>
            <a:miter lim="800000"/>
            <a:headEnd/>
            <a:tailEnd/>
          </a:ln>
        </p:spPr>
        <p:txBody>
          <a:bodyPr lIns="0" tIns="0" rIns="0" bIns="0"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lnSpc>
                <a:spcPct val="80000"/>
              </a:lnSpc>
            </a:pPr>
            <a:r>
              <a:rPr kumimoji="1" lang="en-US" altLang="ja-JP" sz="1000" b="1" dirty="0">
                <a:solidFill>
                  <a:srgbClr val="204162"/>
                </a:solidFill>
                <a:latin typeface="Tahoma" pitchFamily="34" charset="0"/>
                <a:ea typeface="ＭＳ Ｐゴシック" pitchFamily="34" charset="-128"/>
                <a:cs typeface="Arial" charset="0"/>
              </a:rPr>
              <a:t>Conceptualizing RBO Structure</a:t>
            </a:r>
          </a:p>
          <a:p>
            <a:pPr algn="ctr">
              <a:lnSpc>
                <a:spcPct val="80000"/>
              </a:lnSpc>
            </a:pPr>
            <a:r>
              <a:rPr kumimoji="1" lang="en-US" altLang="ja-JP" sz="1000" b="1" dirty="0">
                <a:solidFill>
                  <a:srgbClr val="204162"/>
                </a:solidFill>
                <a:latin typeface="Tahoma" pitchFamily="34" charset="0"/>
                <a:ea typeface="ＭＳ Ｐゴシック" pitchFamily="34" charset="-128"/>
                <a:cs typeface="Arial" charset="0"/>
              </a:rPr>
              <a:t> </a:t>
            </a:r>
            <a:r>
              <a:rPr kumimoji="1" lang="en-US" altLang="ja-JP" sz="1000" b="1" dirty="0" smtClean="0">
                <a:solidFill>
                  <a:srgbClr val="204162"/>
                </a:solidFill>
                <a:latin typeface="Tahoma" pitchFamily="34" charset="0"/>
                <a:ea typeface="ＭＳ Ｐゴシック" pitchFamily="34" charset="-128"/>
                <a:cs typeface="Arial" charset="0"/>
              </a:rPr>
              <a:t>(2010)</a:t>
            </a:r>
            <a:endParaRPr kumimoji="1" lang="en-US" altLang="ja-JP" sz="1000" b="1" dirty="0">
              <a:solidFill>
                <a:srgbClr val="204162"/>
              </a:solidFill>
              <a:latin typeface="Tahoma" pitchFamily="34" charset="0"/>
              <a:ea typeface="ＭＳ Ｐゴシック" pitchFamily="34" charset="-128"/>
              <a:cs typeface="Arial" charset="0"/>
            </a:endParaRPr>
          </a:p>
        </p:txBody>
      </p:sp>
      <p:sp>
        <p:nvSpPr>
          <p:cNvPr id="761958" name="AutoShape 13"/>
          <p:cNvSpPr>
            <a:spLocks noChangeArrowheads="1"/>
          </p:cNvSpPr>
          <p:nvPr/>
        </p:nvSpPr>
        <p:spPr bwMode="auto">
          <a:xfrm>
            <a:off x="3143545" y="1857048"/>
            <a:ext cx="1141819" cy="713521"/>
          </a:xfrm>
          <a:prstGeom prst="wedgeRoundRectCallout">
            <a:avLst>
              <a:gd name="adj1" fmla="val -50551"/>
              <a:gd name="adj2" fmla="val 95694"/>
              <a:gd name="adj3" fmla="val 16667"/>
            </a:avLst>
          </a:prstGeom>
          <a:solidFill>
            <a:schemeClr val="bg1">
              <a:alpha val="75000"/>
            </a:schemeClr>
          </a:solidFill>
          <a:ln w="9525">
            <a:solidFill>
              <a:srgbClr val="204162"/>
            </a:solidFill>
            <a:prstDash val="dash"/>
            <a:miter lim="800000"/>
            <a:headEnd/>
            <a:tailEnd/>
          </a:ln>
        </p:spPr>
        <p:txBody>
          <a:bodyPr lIns="0" tIns="0" rIns="0" bIns="0"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lnSpc>
                <a:spcPct val="80000"/>
              </a:lnSpc>
            </a:pPr>
            <a:r>
              <a:rPr kumimoji="1" lang="en-US" altLang="ja-JP" sz="1000" b="1" dirty="0">
                <a:solidFill>
                  <a:srgbClr val="204162"/>
                </a:solidFill>
                <a:latin typeface="Tahoma" pitchFamily="34" charset="0"/>
                <a:ea typeface="ＭＳ Ｐゴシック" pitchFamily="34" charset="-128"/>
                <a:cs typeface="Arial" charset="0"/>
              </a:rPr>
              <a:t>1</a:t>
            </a:r>
            <a:r>
              <a:rPr kumimoji="1" lang="en-US" altLang="ja-JP" sz="1000" b="1" baseline="30000" dirty="0">
                <a:solidFill>
                  <a:srgbClr val="204162"/>
                </a:solidFill>
                <a:latin typeface="Tahoma" pitchFamily="34" charset="0"/>
                <a:ea typeface="ＭＳ Ｐゴシック" pitchFamily="34" charset="-128"/>
                <a:cs typeface="Arial" charset="0"/>
              </a:rPr>
              <a:t>st</a:t>
            </a:r>
            <a:r>
              <a:rPr kumimoji="1" lang="en-US" altLang="ja-JP" sz="1000" b="1" dirty="0">
                <a:solidFill>
                  <a:srgbClr val="204162"/>
                </a:solidFill>
                <a:latin typeface="Tahoma" pitchFamily="34" charset="0"/>
                <a:ea typeface="ＭＳ Ｐゴシック" pitchFamily="34" charset="-128"/>
                <a:cs typeface="Arial" charset="0"/>
              </a:rPr>
              <a:t> Stakeholder meeting for Integrated Roadmap</a:t>
            </a:r>
          </a:p>
          <a:p>
            <a:pPr algn="ctr">
              <a:lnSpc>
                <a:spcPct val="80000"/>
              </a:lnSpc>
            </a:pPr>
            <a:r>
              <a:rPr kumimoji="1" lang="en-US" altLang="ja-JP" sz="1000" b="1" dirty="0">
                <a:solidFill>
                  <a:srgbClr val="204162"/>
                </a:solidFill>
                <a:latin typeface="Tahoma" pitchFamily="34" charset="0"/>
                <a:ea typeface="ＭＳ Ｐゴシック" pitchFamily="34" charset="-128"/>
                <a:cs typeface="Arial" charset="0"/>
              </a:rPr>
              <a:t>(2010)</a:t>
            </a:r>
            <a:endParaRPr kumimoji="1" lang="en-US" altLang="ja-JP" sz="1000" dirty="0">
              <a:solidFill>
                <a:srgbClr val="204162"/>
              </a:solidFill>
              <a:latin typeface="Tahoma" pitchFamily="34" charset="0"/>
              <a:ea typeface="ＭＳ Ｐゴシック" pitchFamily="34" charset="-128"/>
              <a:cs typeface="Arial" charset="0"/>
            </a:endParaRPr>
          </a:p>
        </p:txBody>
      </p:sp>
      <p:sp>
        <p:nvSpPr>
          <p:cNvPr id="761959" name="AutoShape 13"/>
          <p:cNvSpPr>
            <a:spLocks noChangeArrowheads="1"/>
          </p:cNvSpPr>
          <p:nvPr/>
        </p:nvSpPr>
        <p:spPr bwMode="auto">
          <a:xfrm>
            <a:off x="3929433" y="2570570"/>
            <a:ext cx="1141818" cy="644218"/>
          </a:xfrm>
          <a:prstGeom prst="wedgeRoundRectCallout">
            <a:avLst>
              <a:gd name="adj1" fmla="val -76759"/>
              <a:gd name="adj2" fmla="val 11157"/>
              <a:gd name="adj3" fmla="val 16667"/>
            </a:avLst>
          </a:prstGeom>
          <a:solidFill>
            <a:schemeClr val="bg1">
              <a:alpha val="75000"/>
            </a:schemeClr>
          </a:solidFill>
          <a:ln w="9525">
            <a:solidFill>
              <a:srgbClr val="204162"/>
            </a:solidFill>
            <a:prstDash val="dash"/>
            <a:miter lim="800000"/>
            <a:headEnd/>
            <a:tailEnd/>
          </a:ln>
        </p:spPr>
        <p:txBody>
          <a:bodyPr lIns="0" tIns="0" rIns="0" bIns="0"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lnSpc>
                <a:spcPct val="80000"/>
              </a:lnSpc>
            </a:pPr>
            <a:r>
              <a:rPr kumimoji="1" lang="en-US" altLang="ja-JP" sz="1000" b="1" dirty="0" smtClean="0">
                <a:solidFill>
                  <a:srgbClr val="204162"/>
                </a:solidFill>
                <a:latin typeface="Tahoma" pitchFamily="34" charset="0"/>
                <a:ea typeface="ＭＳ Ｐゴシック" pitchFamily="34" charset="-128"/>
                <a:cs typeface="Arial" charset="0"/>
              </a:rPr>
              <a:t>Consultation and agreement on the  draft IWRM road map </a:t>
            </a:r>
            <a:endParaRPr kumimoji="1" lang="en-US" altLang="ja-JP" sz="1000" b="1" dirty="0">
              <a:solidFill>
                <a:srgbClr val="204162"/>
              </a:solidFill>
              <a:latin typeface="Tahoma" pitchFamily="34" charset="0"/>
              <a:ea typeface="ＭＳ Ｐゴシック" pitchFamily="34" charset="-128"/>
              <a:cs typeface="Arial" charset="0"/>
            </a:endParaRPr>
          </a:p>
          <a:p>
            <a:pPr algn="ctr">
              <a:lnSpc>
                <a:spcPct val="80000"/>
              </a:lnSpc>
            </a:pPr>
            <a:r>
              <a:rPr kumimoji="1" lang="en-US" altLang="ja-JP" sz="1000" b="1" dirty="0">
                <a:solidFill>
                  <a:srgbClr val="204162"/>
                </a:solidFill>
                <a:latin typeface="Tahoma" pitchFamily="34" charset="0"/>
                <a:ea typeface="ＭＳ Ｐゴシック" pitchFamily="34" charset="-128"/>
                <a:cs typeface="Arial" charset="0"/>
              </a:rPr>
              <a:t>(</a:t>
            </a:r>
            <a:r>
              <a:rPr kumimoji="1" lang="en-US" altLang="ja-JP" sz="1000" b="1" dirty="0" smtClean="0">
                <a:solidFill>
                  <a:srgbClr val="204162"/>
                </a:solidFill>
                <a:latin typeface="Tahoma" pitchFamily="34" charset="0"/>
                <a:ea typeface="ＭＳ Ｐゴシック" pitchFamily="34" charset="-128"/>
                <a:cs typeface="Arial" charset="0"/>
              </a:rPr>
              <a:t>2012</a:t>
            </a:r>
            <a:endParaRPr kumimoji="1" lang="en-US" altLang="ja-JP" sz="1000" dirty="0">
              <a:solidFill>
                <a:srgbClr val="204162"/>
              </a:solidFill>
              <a:latin typeface="Tahoma" pitchFamily="34" charset="0"/>
              <a:ea typeface="ＭＳ Ｐゴシック" pitchFamily="34" charset="-128"/>
              <a:cs typeface="Arial" charset="0"/>
            </a:endParaRPr>
          </a:p>
        </p:txBody>
      </p:sp>
      <p:sp>
        <p:nvSpPr>
          <p:cNvPr id="761960" name="Oval 104"/>
          <p:cNvSpPr>
            <a:spLocks noChangeArrowheads="1"/>
          </p:cNvSpPr>
          <p:nvPr/>
        </p:nvSpPr>
        <p:spPr bwMode="auto">
          <a:xfrm>
            <a:off x="3856986" y="3320318"/>
            <a:ext cx="571696" cy="357549"/>
          </a:xfrm>
          <a:prstGeom prst="ellipse">
            <a:avLst/>
          </a:prstGeom>
          <a:gradFill rotWithShape="1">
            <a:gsLst>
              <a:gs pos="0">
                <a:srgbClr val="FF99CC"/>
              </a:gs>
              <a:gs pos="100000">
                <a:srgbClr val="FF99CC">
                  <a:gamma/>
                  <a:shade val="46275"/>
                  <a:invGamma/>
                </a:srgbClr>
              </a:gs>
            </a:gsLst>
            <a:lin ang="2700000" scaled="1"/>
          </a:gradFill>
          <a:ln w="9525">
            <a:solidFill>
              <a:schemeClr val="tx1"/>
            </a:solidFill>
            <a:round/>
            <a:headEnd/>
            <a:tailEnd/>
          </a:ln>
          <a:effectLst>
            <a:outerShdw dist="107763" dir="18900000" algn="ctr" rotWithShape="0">
              <a:schemeClr val="bg2">
                <a:alpha val="50000"/>
              </a:schemeClr>
            </a:outerShdw>
          </a:effectLst>
        </p:spPr>
        <p:txBody>
          <a:bodyPr wrap="none" lIns="90718" tIns="45359" rIns="90718" bIns="45359" anchor="ctr"/>
          <a:lstStyle/>
          <a:p>
            <a:endParaRPr lang="en-US"/>
          </a:p>
        </p:txBody>
      </p:sp>
      <p:sp>
        <p:nvSpPr>
          <p:cNvPr id="761961" name="Oval 105"/>
          <p:cNvSpPr>
            <a:spLocks noChangeArrowheads="1"/>
          </p:cNvSpPr>
          <p:nvPr/>
        </p:nvSpPr>
        <p:spPr bwMode="auto">
          <a:xfrm>
            <a:off x="3642796" y="3572335"/>
            <a:ext cx="571696" cy="357549"/>
          </a:xfrm>
          <a:prstGeom prst="ellipse">
            <a:avLst/>
          </a:prstGeom>
          <a:gradFill rotWithShape="1">
            <a:gsLst>
              <a:gs pos="0">
                <a:srgbClr val="FF99CC"/>
              </a:gs>
              <a:gs pos="100000">
                <a:srgbClr val="FF99CC">
                  <a:gamma/>
                  <a:shade val="46275"/>
                  <a:invGamma/>
                </a:srgbClr>
              </a:gs>
            </a:gsLst>
            <a:lin ang="2700000" scaled="1"/>
          </a:gradFill>
          <a:ln w="9525">
            <a:solidFill>
              <a:schemeClr val="tx1"/>
            </a:solidFill>
            <a:prstDash val="dash"/>
            <a:round/>
            <a:headEnd/>
            <a:tailEnd/>
          </a:ln>
          <a:effectLst>
            <a:outerShdw dist="107763" dir="18900000" algn="ctr" rotWithShape="0">
              <a:schemeClr val="bg2">
                <a:alpha val="50000"/>
              </a:schemeClr>
            </a:outerShdw>
          </a:effectLst>
        </p:spPr>
        <p:txBody>
          <a:bodyPr wrap="none" lIns="90718" tIns="45359" rIns="90718" bIns="45359" anchor="ctr"/>
          <a:lstStyle/>
          <a:p>
            <a:endParaRPr lang="en-US"/>
          </a:p>
        </p:txBody>
      </p:sp>
      <p:sp>
        <p:nvSpPr>
          <p:cNvPr id="761962" name="AutoShape 64"/>
          <p:cNvSpPr>
            <a:spLocks noChangeArrowheads="1"/>
          </p:cNvSpPr>
          <p:nvPr/>
        </p:nvSpPr>
        <p:spPr bwMode="auto">
          <a:xfrm>
            <a:off x="3852204" y="4140400"/>
            <a:ext cx="1141818" cy="713521"/>
          </a:xfrm>
          <a:prstGeom prst="wedgeRoundRectCallout">
            <a:avLst>
              <a:gd name="adj1" fmla="val -24898"/>
              <a:gd name="adj2" fmla="val -133000"/>
              <a:gd name="adj3" fmla="val 16667"/>
            </a:avLst>
          </a:prstGeom>
          <a:solidFill>
            <a:srgbClr val="FF99CC">
              <a:alpha val="75000"/>
            </a:srgbClr>
          </a:solidFill>
          <a:ln w="9525">
            <a:solidFill>
              <a:srgbClr val="204162"/>
            </a:solidFill>
            <a:miter lim="800000"/>
            <a:headEnd/>
            <a:tailEnd/>
          </a:ln>
        </p:spPr>
        <p:txBody>
          <a:bodyPr lIns="0" tIns="0" rIns="0" bIns="0"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lnSpc>
                <a:spcPct val="80000"/>
              </a:lnSpc>
            </a:pPr>
            <a:r>
              <a:rPr kumimoji="1" lang="en-US" altLang="ja-JP" sz="1000" b="1" dirty="0" smtClean="0">
                <a:solidFill>
                  <a:srgbClr val="204162"/>
                </a:solidFill>
                <a:latin typeface="Tahoma" pitchFamily="34" charset="0"/>
                <a:ea typeface="ＭＳ Ｐゴシック" pitchFamily="34" charset="-128"/>
                <a:cs typeface="Arial" charset="0"/>
              </a:rPr>
              <a:t>Formation of</a:t>
            </a:r>
          </a:p>
          <a:p>
            <a:pPr algn="ctr">
              <a:lnSpc>
                <a:spcPct val="80000"/>
              </a:lnSpc>
            </a:pPr>
            <a:r>
              <a:rPr kumimoji="1" lang="en-US" altLang="ja-JP" sz="1000" b="1" dirty="0" smtClean="0">
                <a:solidFill>
                  <a:srgbClr val="204162"/>
                </a:solidFill>
                <a:latin typeface="Tahoma" pitchFamily="34" charset="0"/>
                <a:ea typeface="ＭＳ Ｐゴシック" pitchFamily="34" charset="-128"/>
                <a:cs typeface="Arial" charset="0"/>
              </a:rPr>
              <a:t> the RBO (decree)</a:t>
            </a:r>
          </a:p>
          <a:p>
            <a:pPr algn="ctr">
              <a:lnSpc>
                <a:spcPct val="80000"/>
              </a:lnSpc>
            </a:pPr>
            <a:r>
              <a:rPr kumimoji="1" lang="en-US" altLang="ja-JP" sz="1000" b="1" dirty="0" smtClean="0">
                <a:solidFill>
                  <a:srgbClr val="204162"/>
                </a:solidFill>
                <a:latin typeface="Tahoma" pitchFamily="34" charset="0"/>
                <a:ea typeface="ＭＳ Ｐゴシック" pitchFamily="34" charset="-128"/>
                <a:cs typeface="Arial" charset="0"/>
              </a:rPr>
              <a:t>2012</a:t>
            </a:r>
            <a:endParaRPr kumimoji="1" lang="en-US" altLang="ja-JP" sz="1000" b="1" dirty="0">
              <a:solidFill>
                <a:srgbClr val="204162"/>
              </a:solidFill>
              <a:latin typeface="Tahoma" pitchFamily="34" charset="0"/>
              <a:ea typeface="ＭＳ Ｐゴシック" pitchFamily="34" charset="-128"/>
              <a:cs typeface="Arial" charset="0"/>
            </a:endParaRPr>
          </a:p>
        </p:txBody>
      </p:sp>
      <p:sp>
        <p:nvSpPr>
          <p:cNvPr id="761963" name="Oval 107"/>
          <p:cNvSpPr>
            <a:spLocks noChangeArrowheads="1"/>
          </p:cNvSpPr>
          <p:nvPr/>
        </p:nvSpPr>
        <p:spPr bwMode="auto">
          <a:xfrm>
            <a:off x="2000152" y="3786549"/>
            <a:ext cx="571697" cy="357549"/>
          </a:xfrm>
          <a:prstGeom prst="ellipse">
            <a:avLst/>
          </a:prstGeom>
          <a:gradFill rotWithShape="1">
            <a:gsLst>
              <a:gs pos="0">
                <a:srgbClr val="FF99CC"/>
              </a:gs>
              <a:gs pos="100000">
                <a:srgbClr val="FF99CC">
                  <a:gamma/>
                  <a:shade val="46275"/>
                  <a:invGamma/>
                </a:srgbClr>
              </a:gs>
            </a:gsLst>
            <a:lin ang="2700000" scaled="1"/>
          </a:gradFill>
          <a:ln w="9525">
            <a:solidFill>
              <a:schemeClr val="tx1"/>
            </a:solidFill>
            <a:prstDash val="dash"/>
            <a:round/>
            <a:headEnd/>
            <a:tailEnd/>
          </a:ln>
          <a:effectLst>
            <a:outerShdw dist="107763" dir="18900000" algn="ctr" rotWithShape="0">
              <a:schemeClr val="bg2">
                <a:alpha val="50000"/>
              </a:schemeClr>
            </a:outerShdw>
          </a:effectLst>
        </p:spPr>
        <p:txBody>
          <a:bodyPr wrap="none" lIns="90718" tIns="45359" rIns="90718" bIns="45359" anchor="ctr"/>
          <a:lstStyle/>
          <a:p>
            <a:endParaRPr lang="en-US" dirty="0"/>
          </a:p>
        </p:txBody>
      </p:sp>
      <p:sp>
        <p:nvSpPr>
          <p:cNvPr id="761964" name="AutoShape 64"/>
          <p:cNvSpPr>
            <a:spLocks noChangeArrowheads="1"/>
          </p:cNvSpPr>
          <p:nvPr/>
        </p:nvSpPr>
        <p:spPr bwMode="auto">
          <a:xfrm>
            <a:off x="2357660" y="4416066"/>
            <a:ext cx="1141818" cy="428428"/>
          </a:xfrm>
          <a:prstGeom prst="wedgeRoundRectCallout">
            <a:avLst>
              <a:gd name="adj1" fmla="val -24898"/>
              <a:gd name="adj2" fmla="val -161764"/>
              <a:gd name="adj3" fmla="val 16667"/>
            </a:avLst>
          </a:prstGeom>
          <a:solidFill>
            <a:srgbClr val="FF99CC">
              <a:alpha val="75000"/>
            </a:srgbClr>
          </a:solidFill>
          <a:ln w="9525">
            <a:solidFill>
              <a:srgbClr val="204162"/>
            </a:solidFill>
            <a:miter lim="800000"/>
            <a:headEnd/>
            <a:tailEnd/>
          </a:ln>
        </p:spPr>
        <p:txBody>
          <a:bodyPr lIns="0" tIns="0" rIns="0" bIns="0"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lnSpc>
                <a:spcPct val="80000"/>
              </a:lnSpc>
            </a:pPr>
            <a:r>
              <a:rPr kumimoji="1" lang="en-US" altLang="ja-JP" sz="1000" b="1" dirty="0">
                <a:solidFill>
                  <a:srgbClr val="204162"/>
                </a:solidFill>
                <a:latin typeface="Tahoma" pitchFamily="34" charset="0"/>
                <a:ea typeface="ＭＳ Ｐゴシック" pitchFamily="34" charset="-128"/>
                <a:cs typeface="Arial" charset="0"/>
              </a:rPr>
              <a:t>Implementation of OIIAWMIP</a:t>
            </a:r>
          </a:p>
          <a:p>
            <a:pPr algn="ctr">
              <a:lnSpc>
                <a:spcPct val="80000"/>
              </a:lnSpc>
            </a:pPr>
            <a:r>
              <a:rPr kumimoji="1" lang="en-US" altLang="ja-JP" sz="1000" b="1" dirty="0">
                <a:solidFill>
                  <a:srgbClr val="204162"/>
                </a:solidFill>
                <a:latin typeface="Tahoma" pitchFamily="34" charset="0"/>
                <a:ea typeface="ＭＳ Ｐゴシック" pitchFamily="34" charset="-128"/>
                <a:cs typeface="Arial" charset="0"/>
              </a:rPr>
              <a:t>(2009-2017)</a:t>
            </a:r>
          </a:p>
        </p:txBody>
      </p:sp>
      <p:sp>
        <p:nvSpPr>
          <p:cNvPr id="761965" name="Rectangle 109"/>
          <p:cNvSpPr>
            <a:spLocks noChangeArrowheads="1"/>
          </p:cNvSpPr>
          <p:nvPr/>
        </p:nvSpPr>
        <p:spPr bwMode="auto">
          <a:xfrm>
            <a:off x="70872" y="4786740"/>
            <a:ext cx="1713516" cy="4284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718" tIns="45359" rIns="90718" bIns="45359" anchor="ctr"/>
          <a:lstStyle>
            <a:lvl1pPr marL="177800" indent="-177800">
              <a:defRPr>
                <a:solidFill>
                  <a:schemeClr val="tx1"/>
                </a:solidFill>
                <a:latin typeface="Arial" charset="0"/>
              </a:defRPr>
            </a:lvl1pPr>
            <a:lvl2pPr marL="800100" indent="-342900">
              <a:defRPr>
                <a:solidFill>
                  <a:schemeClr val="tx1"/>
                </a:solidFill>
                <a:latin typeface="Arial" charset="0"/>
              </a:defRPr>
            </a:lvl2pPr>
            <a:lvl3pPr marL="1317625" indent="-342900">
              <a:defRPr>
                <a:solidFill>
                  <a:schemeClr val="tx1"/>
                </a:solidFill>
                <a:latin typeface="Arial" charset="0"/>
              </a:defRPr>
            </a:lvl3pPr>
            <a:lvl4pPr marL="1839913" indent="-342900">
              <a:defRPr>
                <a:solidFill>
                  <a:schemeClr val="tx1"/>
                </a:solidFill>
                <a:latin typeface="Arial" charset="0"/>
              </a:defRPr>
            </a:lvl4pPr>
            <a:lvl5pPr marL="2362200" indent="-342900">
              <a:defRPr>
                <a:solidFill>
                  <a:schemeClr val="tx1"/>
                </a:solidFill>
                <a:latin typeface="Arial" charset="0"/>
              </a:defRPr>
            </a:lvl5pPr>
            <a:lvl6pPr marL="2819400" indent="-342900" fontAlgn="base">
              <a:spcBef>
                <a:spcPct val="0"/>
              </a:spcBef>
              <a:spcAft>
                <a:spcPct val="0"/>
              </a:spcAft>
              <a:defRPr>
                <a:solidFill>
                  <a:schemeClr val="tx1"/>
                </a:solidFill>
                <a:latin typeface="Arial" charset="0"/>
              </a:defRPr>
            </a:lvl6pPr>
            <a:lvl7pPr marL="3276600" indent="-342900" fontAlgn="base">
              <a:spcBef>
                <a:spcPct val="0"/>
              </a:spcBef>
              <a:spcAft>
                <a:spcPct val="0"/>
              </a:spcAft>
              <a:defRPr>
                <a:solidFill>
                  <a:schemeClr val="tx1"/>
                </a:solidFill>
                <a:latin typeface="Arial" charset="0"/>
              </a:defRPr>
            </a:lvl7pPr>
            <a:lvl8pPr marL="3733800" indent="-342900" fontAlgn="base">
              <a:spcBef>
                <a:spcPct val="0"/>
              </a:spcBef>
              <a:spcAft>
                <a:spcPct val="0"/>
              </a:spcAft>
              <a:defRPr>
                <a:solidFill>
                  <a:schemeClr val="tx1"/>
                </a:solidFill>
                <a:latin typeface="Arial" charset="0"/>
              </a:defRPr>
            </a:lvl8pPr>
            <a:lvl9pPr marL="4191000" indent="-342900" fontAlgn="base">
              <a:spcBef>
                <a:spcPct val="0"/>
              </a:spcBef>
              <a:spcAft>
                <a:spcPct val="0"/>
              </a:spcAft>
              <a:defRPr>
                <a:solidFill>
                  <a:schemeClr val="tx1"/>
                </a:solidFill>
                <a:latin typeface="Arial" charset="0"/>
              </a:defRPr>
            </a:lvl9pPr>
          </a:lstStyle>
          <a:p>
            <a:r>
              <a:rPr kumimoji="1" lang="en-US" altLang="ja-JP" sz="1000" b="1" dirty="0">
                <a:solidFill>
                  <a:srgbClr val="204162"/>
                </a:solidFill>
                <a:latin typeface="Tahoma" pitchFamily="34" charset="0"/>
                <a:ea typeface="ＭＳ Ｐゴシック" pitchFamily="34" charset="-128"/>
                <a:cs typeface="Arial" charset="0"/>
              </a:rPr>
              <a:t>1.	Recognizing &amp; </a:t>
            </a:r>
          </a:p>
          <a:p>
            <a:r>
              <a:rPr kumimoji="1" lang="en-US" altLang="ja-JP" sz="1000" b="1" dirty="0">
                <a:solidFill>
                  <a:srgbClr val="204162"/>
                </a:solidFill>
                <a:latin typeface="Tahoma" pitchFamily="34" charset="0"/>
                <a:ea typeface="ＭＳ Ｐゴシック" pitchFamily="34" charset="-128"/>
                <a:cs typeface="Arial" charset="0"/>
              </a:rPr>
              <a:t>	identifying</a:t>
            </a:r>
          </a:p>
        </p:txBody>
      </p:sp>
      <p:sp>
        <p:nvSpPr>
          <p:cNvPr id="761966" name="Rectangle 110"/>
          <p:cNvSpPr>
            <a:spLocks noChangeArrowheads="1"/>
          </p:cNvSpPr>
          <p:nvPr/>
        </p:nvSpPr>
        <p:spPr bwMode="auto">
          <a:xfrm>
            <a:off x="2071023" y="2857238"/>
            <a:ext cx="1713516" cy="4284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718" tIns="45359" rIns="90718" bIns="45359" anchor="ctr"/>
          <a:lstStyle>
            <a:lvl1pPr marL="177800" indent="-177800">
              <a:defRPr>
                <a:solidFill>
                  <a:schemeClr val="tx1"/>
                </a:solidFill>
                <a:latin typeface="Arial" charset="0"/>
              </a:defRPr>
            </a:lvl1pPr>
            <a:lvl2pPr marL="800100" indent="-342900">
              <a:defRPr>
                <a:solidFill>
                  <a:schemeClr val="tx1"/>
                </a:solidFill>
                <a:latin typeface="Arial" charset="0"/>
              </a:defRPr>
            </a:lvl2pPr>
            <a:lvl3pPr marL="1317625" indent="-342900">
              <a:defRPr>
                <a:solidFill>
                  <a:schemeClr val="tx1"/>
                </a:solidFill>
                <a:latin typeface="Arial" charset="0"/>
              </a:defRPr>
            </a:lvl3pPr>
            <a:lvl4pPr marL="1839913" indent="-342900">
              <a:defRPr>
                <a:solidFill>
                  <a:schemeClr val="tx1"/>
                </a:solidFill>
                <a:latin typeface="Arial" charset="0"/>
              </a:defRPr>
            </a:lvl4pPr>
            <a:lvl5pPr marL="2362200" indent="-342900">
              <a:defRPr>
                <a:solidFill>
                  <a:schemeClr val="tx1"/>
                </a:solidFill>
                <a:latin typeface="Arial" charset="0"/>
              </a:defRPr>
            </a:lvl5pPr>
            <a:lvl6pPr marL="2819400" indent="-342900" fontAlgn="base">
              <a:spcBef>
                <a:spcPct val="0"/>
              </a:spcBef>
              <a:spcAft>
                <a:spcPct val="0"/>
              </a:spcAft>
              <a:defRPr>
                <a:solidFill>
                  <a:schemeClr val="tx1"/>
                </a:solidFill>
                <a:latin typeface="Arial" charset="0"/>
              </a:defRPr>
            </a:lvl6pPr>
            <a:lvl7pPr marL="3276600" indent="-342900" fontAlgn="base">
              <a:spcBef>
                <a:spcPct val="0"/>
              </a:spcBef>
              <a:spcAft>
                <a:spcPct val="0"/>
              </a:spcAft>
              <a:defRPr>
                <a:solidFill>
                  <a:schemeClr val="tx1"/>
                </a:solidFill>
                <a:latin typeface="Arial" charset="0"/>
              </a:defRPr>
            </a:lvl7pPr>
            <a:lvl8pPr marL="3733800" indent="-342900" fontAlgn="base">
              <a:spcBef>
                <a:spcPct val="0"/>
              </a:spcBef>
              <a:spcAft>
                <a:spcPct val="0"/>
              </a:spcAft>
              <a:defRPr>
                <a:solidFill>
                  <a:schemeClr val="tx1"/>
                </a:solidFill>
                <a:latin typeface="Arial" charset="0"/>
              </a:defRPr>
            </a:lvl8pPr>
            <a:lvl9pPr marL="4191000" indent="-342900" fontAlgn="base">
              <a:spcBef>
                <a:spcPct val="0"/>
              </a:spcBef>
              <a:spcAft>
                <a:spcPct val="0"/>
              </a:spcAft>
              <a:defRPr>
                <a:solidFill>
                  <a:schemeClr val="tx1"/>
                </a:solidFill>
                <a:latin typeface="Arial" charset="0"/>
              </a:defRPr>
            </a:lvl9pPr>
          </a:lstStyle>
          <a:p>
            <a:r>
              <a:rPr kumimoji="1" lang="en-US" altLang="ja-JP" sz="1000" b="1" dirty="0">
                <a:solidFill>
                  <a:srgbClr val="204162"/>
                </a:solidFill>
                <a:latin typeface="Tahoma" pitchFamily="34" charset="0"/>
                <a:ea typeface="ＭＳ Ｐゴシック" pitchFamily="34" charset="-128"/>
                <a:cs typeface="Arial" charset="0"/>
              </a:rPr>
              <a:t>2.	Conceptualizing</a:t>
            </a:r>
          </a:p>
        </p:txBody>
      </p:sp>
      <p:sp>
        <p:nvSpPr>
          <p:cNvPr id="761967" name="Rectangle 111"/>
          <p:cNvSpPr>
            <a:spLocks noChangeArrowheads="1"/>
          </p:cNvSpPr>
          <p:nvPr/>
        </p:nvSpPr>
        <p:spPr bwMode="auto">
          <a:xfrm>
            <a:off x="2856909" y="3285666"/>
            <a:ext cx="1286712" cy="4284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718" tIns="45359" rIns="90718" bIns="45359" anchor="ctr"/>
          <a:lstStyle>
            <a:lvl1pPr marL="177800" indent="-177800">
              <a:defRPr>
                <a:solidFill>
                  <a:schemeClr val="tx1"/>
                </a:solidFill>
                <a:latin typeface="Arial" charset="0"/>
              </a:defRPr>
            </a:lvl1pPr>
            <a:lvl2pPr marL="800100" indent="-342900">
              <a:defRPr>
                <a:solidFill>
                  <a:schemeClr val="tx1"/>
                </a:solidFill>
                <a:latin typeface="Arial" charset="0"/>
              </a:defRPr>
            </a:lvl2pPr>
            <a:lvl3pPr marL="1317625" indent="-342900">
              <a:defRPr>
                <a:solidFill>
                  <a:schemeClr val="tx1"/>
                </a:solidFill>
                <a:latin typeface="Arial" charset="0"/>
              </a:defRPr>
            </a:lvl3pPr>
            <a:lvl4pPr marL="1839913" indent="-342900">
              <a:defRPr>
                <a:solidFill>
                  <a:schemeClr val="tx1"/>
                </a:solidFill>
                <a:latin typeface="Arial" charset="0"/>
              </a:defRPr>
            </a:lvl4pPr>
            <a:lvl5pPr marL="2362200" indent="-342900">
              <a:defRPr>
                <a:solidFill>
                  <a:schemeClr val="tx1"/>
                </a:solidFill>
                <a:latin typeface="Arial" charset="0"/>
              </a:defRPr>
            </a:lvl5pPr>
            <a:lvl6pPr marL="2819400" indent="-342900" fontAlgn="base">
              <a:spcBef>
                <a:spcPct val="0"/>
              </a:spcBef>
              <a:spcAft>
                <a:spcPct val="0"/>
              </a:spcAft>
              <a:defRPr>
                <a:solidFill>
                  <a:schemeClr val="tx1"/>
                </a:solidFill>
                <a:latin typeface="Arial" charset="0"/>
              </a:defRPr>
            </a:lvl6pPr>
            <a:lvl7pPr marL="3276600" indent="-342900" fontAlgn="base">
              <a:spcBef>
                <a:spcPct val="0"/>
              </a:spcBef>
              <a:spcAft>
                <a:spcPct val="0"/>
              </a:spcAft>
              <a:defRPr>
                <a:solidFill>
                  <a:schemeClr val="tx1"/>
                </a:solidFill>
                <a:latin typeface="Arial" charset="0"/>
              </a:defRPr>
            </a:lvl7pPr>
            <a:lvl8pPr marL="3733800" indent="-342900" fontAlgn="base">
              <a:spcBef>
                <a:spcPct val="0"/>
              </a:spcBef>
              <a:spcAft>
                <a:spcPct val="0"/>
              </a:spcAft>
              <a:defRPr>
                <a:solidFill>
                  <a:schemeClr val="tx1"/>
                </a:solidFill>
                <a:latin typeface="Arial" charset="0"/>
              </a:defRPr>
            </a:lvl8pPr>
            <a:lvl9pPr marL="4191000" indent="-342900" fontAlgn="base">
              <a:spcBef>
                <a:spcPct val="0"/>
              </a:spcBef>
              <a:spcAft>
                <a:spcPct val="0"/>
              </a:spcAft>
              <a:defRPr>
                <a:solidFill>
                  <a:schemeClr val="tx1"/>
                </a:solidFill>
                <a:latin typeface="Arial" charset="0"/>
              </a:defRPr>
            </a:lvl9pPr>
          </a:lstStyle>
          <a:p>
            <a:r>
              <a:rPr kumimoji="1" lang="en-US" altLang="ja-JP" sz="1000" b="1" dirty="0">
                <a:solidFill>
                  <a:srgbClr val="204162"/>
                </a:solidFill>
                <a:latin typeface="Tahoma" pitchFamily="34" charset="0"/>
                <a:ea typeface="ＭＳ Ｐゴシック" pitchFamily="34" charset="-128"/>
                <a:cs typeface="Arial" charset="0"/>
              </a:rPr>
              <a:t>3.	Coordinating &amp;</a:t>
            </a:r>
          </a:p>
          <a:p>
            <a:r>
              <a:rPr kumimoji="1" lang="en-US" altLang="ja-JP" sz="1000" b="1" dirty="0">
                <a:solidFill>
                  <a:srgbClr val="204162"/>
                </a:solidFill>
                <a:latin typeface="Tahoma" pitchFamily="34" charset="0"/>
                <a:ea typeface="ＭＳ Ｐゴシック" pitchFamily="34" charset="-128"/>
                <a:cs typeface="Arial" charset="0"/>
              </a:rPr>
              <a:t>	planning</a:t>
            </a:r>
          </a:p>
        </p:txBody>
      </p:sp>
      <p:sp>
        <p:nvSpPr>
          <p:cNvPr id="761968" name="Rectangle 112"/>
          <p:cNvSpPr>
            <a:spLocks noChangeArrowheads="1"/>
          </p:cNvSpPr>
          <p:nvPr/>
        </p:nvSpPr>
        <p:spPr bwMode="auto">
          <a:xfrm>
            <a:off x="2558462" y="3971925"/>
            <a:ext cx="1713516" cy="214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718" tIns="45359" rIns="90718" bIns="45359" anchor="ctr"/>
          <a:lstStyle>
            <a:lvl1pPr marL="177800" indent="-177800">
              <a:defRPr>
                <a:solidFill>
                  <a:schemeClr val="tx1"/>
                </a:solidFill>
                <a:latin typeface="Arial" charset="0"/>
              </a:defRPr>
            </a:lvl1pPr>
            <a:lvl2pPr marL="800100" indent="-342900">
              <a:defRPr>
                <a:solidFill>
                  <a:schemeClr val="tx1"/>
                </a:solidFill>
                <a:latin typeface="Arial" charset="0"/>
              </a:defRPr>
            </a:lvl2pPr>
            <a:lvl3pPr marL="1317625" indent="-342900">
              <a:defRPr>
                <a:solidFill>
                  <a:schemeClr val="tx1"/>
                </a:solidFill>
                <a:latin typeface="Arial" charset="0"/>
              </a:defRPr>
            </a:lvl3pPr>
            <a:lvl4pPr marL="1839913" indent="-342900">
              <a:defRPr>
                <a:solidFill>
                  <a:schemeClr val="tx1"/>
                </a:solidFill>
                <a:latin typeface="Arial" charset="0"/>
              </a:defRPr>
            </a:lvl4pPr>
            <a:lvl5pPr marL="2362200" indent="-342900">
              <a:defRPr>
                <a:solidFill>
                  <a:schemeClr val="tx1"/>
                </a:solidFill>
                <a:latin typeface="Arial" charset="0"/>
              </a:defRPr>
            </a:lvl5pPr>
            <a:lvl6pPr marL="2819400" indent="-342900" fontAlgn="base">
              <a:spcBef>
                <a:spcPct val="0"/>
              </a:spcBef>
              <a:spcAft>
                <a:spcPct val="0"/>
              </a:spcAft>
              <a:defRPr>
                <a:solidFill>
                  <a:schemeClr val="tx1"/>
                </a:solidFill>
                <a:latin typeface="Arial" charset="0"/>
              </a:defRPr>
            </a:lvl6pPr>
            <a:lvl7pPr marL="3276600" indent="-342900" fontAlgn="base">
              <a:spcBef>
                <a:spcPct val="0"/>
              </a:spcBef>
              <a:spcAft>
                <a:spcPct val="0"/>
              </a:spcAft>
              <a:defRPr>
                <a:solidFill>
                  <a:schemeClr val="tx1"/>
                </a:solidFill>
                <a:latin typeface="Arial" charset="0"/>
              </a:defRPr>
            </a:lvl7pPr>
            <a:lvl8pPr marL="3733800" indent="-342900" fontAlgn="base">
              <a:spcBef>
                <a:spcPct val="0"/>
              </a:spcBef>
              <a:spcAft>
                <a:spcPct val="0"/>
              </a:spcAft>
              <a:defRPr>
                <a:solidFill>
                  <a:schemeClr val="tx1"/>
                </a:solidFill>
                <a:latin typeface="Arial" charset="0"/>
              </a:defRPr>
            </a:lvl8pPr>
            <a:lvl9pPr marL="4191000" indent="-342900" fontAlgn="base">
              <a:spcBef>
                <a:spcPct val="0"/>
              </a:spcBef>
              <a:spcAft>
                <a:spcPct val="0"/>
              </a:spcAft>
              <a:defRPr>
                <a:solidFill>
                  <a:schemeClr val="tx1"/>
                </a:solidFill>
                <a:latin typeface="Arial" charset="0"/>
              </a:defRPr>
            </a:lvl9pPr>
          </a:lstStyle>
          <a:p>
            <a:r>
              <a:rPr kumimoji="1" lang="en-US" altLang="ja-JP" sz="1000" b="1" dirty="0">
                <a:solidFill>
                  <a:srgbClr val="204162"/>
                </a:solidFill>
                <a:latin typeface="Tahoma" pitchFamily="34" charset="0"/>
                <a:ea typeface="ＭＳ Ｐゴシック" pitchFamily="34" charset="-128"/>
                <a:cs typeface="Arial" charset="0"/>
              </a:rPr>
              <a:t>4.	Implementing, </a:t>
            </a:r>
          </a:p>
          <a:p>
            <a:r>
              <a:rPr kumimoji="1" lang="en-US" altLang="ja-JP" sz="1000" b="1" dirty="0">
                <a:solidFill>
                  <a:srgbClr val="204162"/>
                </a:solidFill>
                <a:latin typeface="Tahoma" pitchFamily="34" charset="0"/>
                <a:ea typeface="ＭＳ Ｐゴシック" pitchFamily="34" charset="-128"/>
                <a:cs typeface="Arial" charset="0"/>
              </a:rPr>
              <a:t>	monitoring &amp; </a:t>
            </a:r>
          </a:p>
          <a:p>
            <a:r>
              <a:rPr kumimoji="1" lang="en-US" altLang="ja-JP" sz="1000" b="1" dirty="0">
                <a:solidFill>
                  <a:srgbClr val="204162"/>
                </a:solidFill>
                <a:latin typeface="Tahoma" pitchFamily="34" charset="0"/>
                <a:ea typeface="ＭＳ Ｐゴシック" pitchFamily="34" charset="-128"/>
                <a:cs typeface="Arial" charset="0"/>
              </a:rPr>
              <a:t>	evaluating</a:t>
            </a:r>
          </a:p>
        </p:txBody>
      </p:sp>
      <p:sp>
        <p:nvSpPr>
          <p:cNvPr id="761969" name="AutoShape 13"/>
          <p:cNvSpPr>
            <a:spLocks noChangeArrowheads="1"/>
          </p:cNvSpPr>
          <p:nvPr/>
        </p:nvSpPr>
        <p:spPr bwMode="auto">
          <a:xfrm>
            <a:off x="1286713" y="4572526"/>
            <a:ext cx="1141818" cy="713521"/>
          </a:xfrm>
          <a:prstGeom prst="wedgeRoundRectCallout">
            <a:avLst>
              <a:gd name="adj1" fmla="val 37032"/>
              <a:gd name="adj2" fmla="val -144042"/>
              <a:gd name="adj3" fmla="val 16667"/>
            </a:avLst>
          </a:prstGeom>
          <a:solidFill>
            <a:schemeClr val="bg1">
              <a:alpha val="75000"/>
            </a:schemeClr>
          </a:solidFill>
          <a:ln w="9525">
            <a:solidFill>
              <a:srgbClr val="204162"/>
            </a:solidFill>
            <a:prstDash val="dash"/>
            <a:miter lim="800000"/>
            <a:headEnd/>
            <a:tailEnd/>
          </a:ln>
        </p:spPr>
        <p:txBody>
          <a:bodyPr lIns="0" tIns="0" rIns="0" bIns="0"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lnSpc>
                <a:spcPct val="80000"/>
              </a:lnSpc>
            </a:pPr>
            <a:r>
              <a:rPr kumimoji="1" lang="en-US" altLang="ja-JP" sz="1000" b="1" dirty="0">
                <a:solidFill>
                  <a:srgbClr val="204162"/>
                </a:solidFill>
                <a:latin typeface="Tahoma" pitchFamily="34" charset="0"/>
                <a:ea typeface="ＭＳ Ｐゴシック" pitchFamily="34" charset="-128"/>
                <a:cs typeface="Arial" charset="0"/>
              </a:rPr>
              <a:t>Implementation of the Integrated Roadmap</a:t>
            </a:r>
          </a:p>
          <a:p>
            <a:pPr algn="ctr">
              <a:lnSpc>
                <a:spcPct val="80000"/>
              </a:lnSpc>
            </a:pPr>
            <a:r>
              <a:rPr kumimoji="1" lang="en-US" altLang="ja-JP" sz="1000" b="1" dirty="0">
                <a:solidFill>
                  <a:srgbClr val="204162"/>
                </a:solidFill>
                <a:latin typeface="Tahoma" pitchFamily="34" charset="0"/>
                <a:ea typeface="ＭＳ Ｐゴシック" pitchFamily="34" charset="-128"/>
                <a:cs typeface="Arial" charset="0"/>
              </a:rPr>
              <a:t>(</a:t>
            </a:r>
            <a:r>
              <a:rPr kumimoji="1" lang="en-US" altLang="ja-JP" sz="1000" b="1" dirty="0" smtClean="0">
                <a:solidFill>
                  <a:srgbClr val="204162"/>
                </a:solidFill>
                <a:latin typeface="Tahoma" pitchFamily="34" charset="0"/>
                <a:ea typeface="ＭＳ Ｐゴシック" pitchFamily="34" charset="-128"/>
                <a:cs typeface="Arial" charset="0"/>
              </a:rPr>
              <a:t>2010-18)</a:t>
            </a:r>
            <a:endParaRPr kumimoji="1" lang="en-US" altLang="ja-JP" sz="1000" dirty="0">
              <a:solidFill>
                <a:srgbClr val="204162"/>
              </a:solidFill>
              <a:latin typeface="Tahoma" pitchFamily="34" charset="0"/>
              <a:ea typeface="ＭＳ Ｐゴシック" pitchFamily="34" charset="-128"/>
              <a:cs typeface="Arial" charset="0"/>
            </a:endParaRPr>
          </a:p>
        </p:txBody>
      </p:sp>
      <p:grpSp>
        <p:nvGrpSpPr>
          <p:cNvPr id="761971" name="Group 115"/>
          <p:cNvGrpSpPr>
            <a:grpSpLocks/>
          </p:cNvGrpSpPr>
          <p:nvPr/>
        </p:nvGrpSpPr>
        <p:grpSpPr bwMode="auto">
          <a:xfrm>
            <a:off x="2448321" y="4726361"/>
            <a:ext cx="774862" cy="730848"/>
            <a:chOff x="3843" y="227"/>
            <a:chExt cx="492" cy="464"/>
          </a:xfrm>
        </p:grpSpPr>
        <p:grpSp>
          <p:nvGrpSpPr>
            <p:cNvPr id="761972" name="Group 116"/>
            <p:cNvGrpSpPr>
              <a:grpSpLocks/>
            </p:cNvGrpSpPr>
            <p:nvPr/>
          </p:nvGrpSpPr>
          <p:grpSpPr bwMode="auto">
            <a:xfrm>
              <a:off x="4128" y="373"/>
              <a:ext cx="207" cy="318"/>
              <a:chOff x="4128" y="373"/>
              <a:chExt cx="207" cy="318"/>
            </a:xfrm>
          </p:grpSpPr>
          <p:sp>
            <p:nvSpPr>
              <p:cNvPr id="761973" name="AutoShape 117"/>
              <p:cNvSpPr>
                <a:spLocks noChangeArrowheads="1"/>
              </p:cNvSpPr>
              <p:nvPr/>
            </p:nvSpPr>
            <p:spPr bwMode="auto">
              <a:xfrm rot="-18983309">
                <a:off x="4317" y="460"/>
                <a:ext cx="11" cy="36"/>
              </a:xfrm>
              <a:prstGeom prst="rtTriangle">
                <a:avLst/>
              </a:prstGeom>
              <a:solidFill>
                <a:srgbClr val="EAEAE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761974" name="AutoShape 118"/>
              <p:cNvSpPr>
                <a:spLocks noChangeArrowheads="1"/>
              </p:cNvSpPr>
              <p:nvPr/>
            </p:nvSpPr>
            <p:spPr bwMode="auto">
              <a:xfrm rot="17676189" flipV="1">
                <a:off x="4151" y="467"/>
                <a:ext cx="54" cy="100"/>
              </a:xfrm>
              <a:prstGeom prst="can">
                <a:avLst>
                  <a:gd name="adj" fmla="val 46296"/>
                </a:avLst>
              </a:prstGeom>
              <a:solidFill>
                <a:srgbClr val="EAEAEA"/>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761975" name="AutoShape 119"/>
              <p:cNvSpPr>
                <a:spLocks noChangeArrowheads="1"/>
              </p:cNvSpPr>
              <p:nvPr/>
            </p:nvSpPr>
            <p:spPr bwMode="auto">
              <a:xfrm rot="2616691" flipH="1">
                <a:off x="4132" y="490"/>
                <a:ext cx="30" cy="181"/>
              </a:xfrm>
              <a:prstGeom prst="can">
                <a:avLst>
                  <a:gd name="adj" fmla="val 150833"/>
                </a:avLst>
              </a:prstGeom>
              <a:solidFill>
                <a:srgbClr val="EAEAEA"/>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761976" name="AutoShape 120"/>
              <p:cNvSpPr>
                <a:spLocks noChangeArrowheads="1"/>
              </p:cNvSpPr>
              <p:nvPr/>
            </p:nvSpPr>
            <p:spPr bwMode="auto">
              <a:xfrm rot="1577245" flipH="1">
                <a:off x="4153" y="510"/>
                <a:ext cx="30" cy="181"/>
              </a:xfrm>
              <a:prstGeom prst="can">
                <a:avLst>
                  <a:gd name="adj" fmla="val 150833"/>
                </a:avLst>
              </a:prstGeom>
              <a:solidFill>
                <a:srgbClr val="EAEAEA"/>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761977" name="AutoShape 121"/>
              <p:cNvSpPr>
                <a:spLocks noChangeArrowheads="1"/>
              </p:cNvSpPr>
              <p:nvPr/>
            </p:nvSpPr>
            <p:spPr bwMode="auto">
              <a:xfrm rot="2616691" flipH="1">
                <a:off x="4177" y="449"/>
                <a:ext cx="61" cy="181"/>
              </a:xfrm>
              <a:prstGeom prst="can">
                <a:avLst>
                  <a:gd name="adj" fmla="val 74180"/>
                </a:avLst>
              </a:prstGeom>
              <a:solidFill>
                <a:srgbClr val="EAEAEA"/>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761978" name="Oval 122"/>
              <p:cNvSpPr>
                <a:spLocks noChangeArrowheads="1"/>
              </p:cNvSpPr>
              <p:nvPr/>
            </p:nvSpPr>
            <p:spPr bwMode="auto">
              <a:xfrm rot="2616691" flipH="1">
                <a:off x="4255" y="373"/>
                <a:ext cx="80" cy="145"/>
              </a:xfrm>
              <a:prstGeom prst="ellipse">
                <a:avLst/>
              </a:prstGeom>
              <a:solidFill>
                <a:srgbClr val="EAEAEA"/>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761979" name="AutoShape 123"/>
              <p:cNvSpPr>
                <a:spLocks noChangeArrowheads="1"/>
              </p:cNvSpPr>
              <p:nvPr/>
            </p:nvSpPr>
            <p:spPr bwMode="auto">
              <a:xfrm rot="-12567339">
                <a:off x="4213" y="520"/>
                <a:ext cx="54" cy="101"/>
              </a:xfrm>
              <a:prstGeom prst="can">
                <a:avLst>
                  <a:gd name="adj" fmla="val 32169"/>
                </a:avLst>
              </a:prstGeom>
              <a:solidFill>
                <a:srgbClr val="EAEAEA"/>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grpSp>
          <p:nvGrpSpPr>
            <p:cNvPr id="761980" name="Group 124"/>
            <p:cNvGrpSpPr>
              <a:grpSpLocks/>
            </p:cNvGrpSpPr>
            <p:nvPr/>
          </p:nvGrpSpPr>
          <p:grpSpPr bwMode="auto">
            <a:xfrm>
              <a:off x="3843" y="227"/>
              <a:ext cx="306" cy="454"/>
              <a:chOff x="4456" y="1632"/>
              <a:chExt cx="306" cy="454"/>
            </a:xfrm>
          </p:grpSpPr>
          <p:sp>
            <p:nvSpPr>
              <p:cNvPr id="761981" name="AutoShape 125"/>
              <p:cNvSpPr>
                <a:spLocks noChangeArrowheads="1"/>
              </p:cNvSpPr>
              <p:nvPr/>
            </p:nvSpPr>
            <p:spPr bwMode="auto">
              <a:xfrm flipH="1">
                <a:off x="4567" y="1706"/>
                <a:ext cx="23" cy="45"/>
              </a:xfrm>
              <a:prstGeom prst="rtTriangle">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761982" name="AutoShape 126"/>
              <p:cNvSpPr>
                <a:spLocks noChangeArrowheads="1"/>
              </p:cNvSpPr>
              <p:nvPr/>
            </p:nvSpPr>
            <p:spPr bwMode="auto">
              <a:xfrm rot="6540503">
                <a:off x="4571" y="1734"/>
                <a:ext cx="68" cy="227"/>
              </a:xfrm>
              <a:prstGeom prst="can">
                <a:avLst>
                  <a:gd name="adj" fmla="val 83456"/>
                </a:avLst>
              </a:prstGeom>
              <a:gradFill rotWithShape="1">
                <a:gsLst>
                  <a:gs pos="0">
                    <a:srgbClr val="FFCC99"/>
                  </a:gs>
                  <a:gs pos="100000">
                    <a:srgbClr val="FFFFFF"/>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761983" name="AutoShape 127"/>
              <p:cNvSpPr>
                <a:spLocks noChangeArrowheads="1"/>
              </p:cNvSpPr>
              <p:nvPr/>
            </p:nvSpPr>
            <p:spPr bwMode="auto">
              <a:xfrm>
                <a:off x="4672" y="1859"/>
                <a:ext cx="68" cy="227"/>
              </a:xfrm>
              <a:prstGeom prst="can">
                <a:avLst>
                  <a:gd name="adj" fmla="val 83456"/>
                </a:avLst>
              </a:prstGeom>
              <a:gradFill rotWithShape="1">
                <a:gsLst>
                  <a:gs pos="0">
                    <a:srgbClr val="FFFFFF"/>
                  </a:gs>
                  <a:gs pos="50000">
                    <a:srgbClr val="FFCC99"/>
                  </a:gs>
                  <a:gs pos="100000">
                    <a:srgbClr val="FFFFFF"/>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761984" name="AutoShape 128"/>
              <p:cNvSpPr>
                <a:spLocks noChangeArrowheads="1"/>
              </p:cNvSpPr>
              <p:nvPr/>
            </p:nvSpPr>
            <p:spPr bwMode="auto">
              <a:xfrm rot="1039446">
                <a:off x="4604" y="1859"/>
                <a:ext cx="68" cy="227"/>
              </a:xfrm>
              <a:prstGeom prst="can">
                <a:avLst>
                  <a:gd name="adj" fmla="val 83456"/>
                </a:avLst>
              </a:prstGeom>
              <a:gradFill rotWithShape="1">
                <a:gsLst>
                  <a:gs pos="0">
                    <a:srgbClr val="FFFFFF"/>
                  </a:gs>
                  <a:gs pos="50000">
                    <a:srgbClr val="FFCC99"/>
                  </a:gs>
                  <a:gs pos="100000">
                    <a:srgbClr val="FFFFFF"/>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761985" name="AutoShape 129"/>
              <p:cNvSpPr>
                <a:spLocks noChangeArrowheads="1"/>
              </p:cNvSpPr>
              <p:nvPr/>
            </p:nvSpPr>
            <p:spPr bwMode="auto">
              <a:xfrm>
                <a:off x="4603" y="1769"/>
                <a:ext cx="137" cy="227"/>
              </a:xfrm>
              <a:prstGeom prst="can">
                <a:avLst>
                  <a:gd name="adj" fmla="val 41423"/>
                </a:avLst>
              </a:prstGeom>
              <a:solidFill>
                <a:srgbClr val="FFCC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761986" name="Oval 130"/>
              <p:cNvSpPr>
                <a:spLocks noChangeArrowheads="1"/>
              </p:cNvSpPr>
              <p:nvPr/>
            </p:nvSpPr>
            <p:spPr bwMode="auto">
              <a:xfrm>
                <a:off x="4581" y="1632"/>
                <a:ext cx="181" cy="181"/>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761987" name="AutoShape 131"/>
              <p:cNvSpPr>
                <a:spLocks noChangeArrowheads="1"/>
              </p:cNvSpPr>
              <p:nvPr/>
            </p:nvSpPr>
            <p:spPr bwMode="auto">
              <a:xfrm rot="15184030" flipH="1">
                <a:off x="4536" y="1769"/>
                <a:ext cx="68" cy="227"/>
              </a:xfrm>
              <a:prstGeom prst="can">
                <a:avLst>
                  <a:gd name="adj" fmla="val 57415"/>
                </a:avLst>
              </a:prstGeom>
              <a:gradFill rotWithShape="1">
                <a:gsLst>
                  <a:gs pos="0">
                    <a:srgbClr val="FFFFFF"/>
                  </a:gs>
                  <a:gs pos="100000">
                    <a:srgbClr val="FFCC99"/>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grpSp>
      <p:grpSp>
        <p:nvGrpSpPr>
          <p:cNvPr id="761988" name="Group 132"/>
          <p:cNvGrpSpPr>
            <a:grpSpLocks/>
          </p:cNvGrpSpPr>
          <p:nvPr/>
        </p:nvGrpSpPr>
        <p:grpSpPr bwMode="auto">
          <a:xfrm>
            <a:off x="8298267" y="2643023"/>
            <a:ext cx="774862" cy="730848"/>
            <a:chOff x="3843" y="227"/>
            <a:chExt cx="492" cy="464"/>
          </a:xfrm>
        </p:grpSpPr>
        <p:grpSp>
          <p:nvGrpSpPr>
            <p:cNvPr id="761989" name="Group 133"/>
            <p:cNvGrpSpPr>
              <a:grpSpLocks/>
            </p:cNvGrpSpPr>
            <p:nvPr/>
          </p:nvGrpSpPr>
          <p:grpSpPr bwMode="auto">
            <a:xfrm>
              <a:off x="4128" y="373"/>
              <a:ext cx="207" cy="318"/>
              <a:chOff x="4128" y="373"/>
              <a:chExt cx="207" cy="318"/>
            </a:xfrm>
          </p:grpSpPr>
          <p:sp>
            <p:nvSpPr>
              <p:cNvPr id="761990" name="AutoShape 134"/>
              <p:cNvSpPr>
                <a:spLocks noChangeArrowheads="1"/>
              </p:cNvSpPr>
              <p:nvPr/>
            </p:nvSpPr>
            <p:spPr bwMode="auto">
              <a:xfrm rot="-18983309">
                <a:off x="4317" y="460"/>
                <a:ext cx="11" cy="36"/>
              </a:xfrm>
              <a:prstGeom prst="rtTriangle">
                <a:avLst/>
              </a:prstGeom>
              <a:solidFill>
                <a:srgbClr val="EAEAE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761991" name="AutoShape 135"/>
              <p:cNvSpPr>
                <a:spLocks noChangeArrowheads="1"/>
              </p:cNvSpPr>
              <p:nvPr/>
            </p:nvSpPr>
            <p:spPr bwMode="auto">
              <a:xfrm rot="17676189" flipV="1">
                <a:off x="4151" y="467"/>
                <a:ext cx="54" cy="100"/>
              </a:xfrm>
              <a:prstGeom prst="can">
                <a:avLst>
                  <a:gd name="adj" fmla="val 46296"/>
                </a:avLst>
              </a:prstGeom>
              <a:solidFill>
                <a:srgbClr val="EAEAEA"/>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761992" name="AutoShape 136"/>
              <p:cNvSpPr>
                <a:spLocks noChangeArrowheads="1"/>
              </p:cNvSpPr>
              <p:nvPr/>
            </p:nvSpPr>
            <p:spPr bwMode="auto">
              <a:xfrm rot="2616691" flipH="1">
                <a:off x="4132" y="490"/>
                <a:ext cx="30" cy="181"/>
              </a:xfrm>
              <a:prstGeom prst="can">
                <a:avLst>
                  <a:gd name="adj" fmla="val 150833"/>
                </a:avLst>
              </a:prstGeom>
              <a:solidFill>
                <a:srgbClr val="EAEAEA"/>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761993" name="AutoShape 137"/>
              <p:cNvSpPr>
                <a:spLocks noChangeArrowheads="1"/>
              </p:cNvSpPr>
              <p:nvPr/>
            </p:nvSpPr>
            <p:spPr bwMode="auto">
              <a:xfrm rot="1577245" flipH="1">
                <a:off x="4153" y="510"/>
                <a:ext cx="30" cy="181"/>
              </a:xfrm>
              <a:prstGeom prst="can">
                <a:avLst>
                  <a:gd name="adj" fmla="val 150833"/>
                </a:avLst>
              </a:prstGeom>
              <a:solidFill>
                <a:srgbClr val="EAEAEA"/>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761994" name="AutoShape 138"/>
              <p:cNvSpPr>
                <a:spLocks noChangeArrowheads="1"/>
              </p:cNvSpPr>
              <p:nvPr/>
            </p:nvSpPr>
            <p:spPr bwMode="auto">
              <a:xfrm rot="2616691" flipH="1">
                <a:off x="4177" y="449"/>
                <a:ext cx="61" cy="181"/>
              </a:xfrm>
              <a:prstGeom prst="can">
                <a:avLst>
                  <a:gd name="adj" fmla="val 74180"/>
                </a:avLst>
              </a:prstGeom>
              <a:solidFill>
                <a:srgbClr val="EAEAEA"/>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761995" name="Oval 139"/>
              <p:cNvSpPr>
                <a:spLocks noChangeArrowheads="1"/>
              </p:cNvSpPr>
              <p:nvPr/>
            </p:nvSpPr>
            <p:spPr bwMode="auto">
              <a:xfrm rot="2616691" flipH="1">
                <a:off x="4255" y="373"/>
                <a:ext cx="80" cy="145"/>
              </a:xfrm>
              <a:prstGeom prst="ellipse">
                <a:avLst/>
              </a:prstGeom>
              <a:solidFill>
                <a:srgbClr val="EAEAEA"/>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761996" name="AutoShape 140"/>
              <p:cNvSpPr>
                <a:spLocks noChangeArrowheads="1"/>
              </p:cNvSpPr>
              <p:nvPr/>
            </p:nvSpPr>
            <p:spPr bwMode="auto">
              <a:xfrm rot="-12567339">
                <a:off x="4213" y="520"/>
                <a:ext cx="54" cy="101"/>
              </a:xfrm>
              <a:prstGeom prst="can">
                <a:avLst>
                  <a:gd name="adj" fmla="val 32169"/>
                </a:avLst>
              </a:prstGeom>
              <a:solidFill>
                <a:srgbClr val="EAEAEA"/>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grpSp>
          <p:nvGrpSpPr>
            <p:cNvPr id="761997" name="Group 141"/>
            <p:cNvGrpSpPr>
              <a:grpSpLocks/>
            </p:cNvGrpSpPr>
            <p:nvPr/>
          </p:nvGrpSpPr>
          <p:grpSpPr bwMode="auto">
            <a:xfrm>
              <a:off x="3843" y="227"/>
              <a:ext cx="306" cy="454"/>
              <a:chOff x="4456" y="1632"/>
              <a:chExt cx="306" cy="454"/>
            </a:xfrm>
          </p:grpSpPr>
          <p:sp>
            <p:nvSpPr>
              <p:cNvPr id="761998" name="AutoShape 142"/>
              <p:cNvSpPr>
                <a:spLocks noChangeArrowheads="1"/>
              </p:cNvSpPr>
              <p:nvPr/>
            </p:nvSpPr>
            <p:spPr bwMode="auto">
              <a:xfrm flipH="1">
                <a:off x="4567" y="1706"/>
                <a:ext cx="23" cy="45"/>
              </a:xfrm>
              <a:prstGeom prst="rtTriangle">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761999" name="AutoShape 143"/>
              <p:cNvSpPr>
                <a:spLocks noChangeArrowheads="1"/>
              </p:cNvSpPr>
              <p:nvPr/>
            </p:nvSpPr>
            <p:spPr bwMode="auto">
              <a:xfrm rot="6540503">
                <a:off x="4571" y="1734"/>
                <a:ext cx="68" cy="227"/>
              </a:xfrm>
              <a:prstGeom prst="can">
                <a:avLst>
                  <a:gd name="adj" fmla="val 83456"/>
                </a:avLst>
              </a:prstGeom>
              <a:gradFill rotWithShape="1">
                <a:gsLst>
                  <a:gs pos="0">
                    <a:srgbClr val="FFCC99"/>
                  </a:gs>
                  <a:gs pos="100000">
                    <a:srgbClr val="FFFFFF"/>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762000" name="AutoShape 144"/>
              <p:cNvSpPr>
                <a:spLocks noChangeArrowheads="1"/>
              </p:cNvSpPr>
              <p:nvPr/>
            </p:nvSpPr>
            <p:spPr bwMode="auto">
              <a:xfrm>
                <a:off x="4672" y="1859"/>
                <a:ext cx="68" cy="227"/>
              </a:xfrm>
              <a:prstGeom prst="can">
                <a:avLst>
                  <a:gd name="adj" fmla="val 83456"/>
                </a:avLst>
              </a:prstGeom>
              <a:gradFill rotWithShape="1">
                <a:gsLst>
                  <a:gs pos="0">
                    <a:srgbClr val="FFFFFF"/>
                  </a:gs>
                  <a:gs pos="50000">
                    <a:srgbClr val="FFCC99"/>
                  </a:gs>
                  <a:gs pos="100000">
                    <a:srgbClr val="FFFFFF"/>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762001" name="AutoShape 145"/>
              <p:cNvSpPr>
                <a:spLocks noChangeArrowheads="1"/>
              </p:cNvSpPr>
              <p:nvPr/>
            </p:nvSpPr>
            <p:spPr bwMode="auto">
              <a:xfrm rot="1039446">
                <a:off x="4604" y="1859"/>
                <a:ext cx="68" cy="227"/>
              </a:xfrm>
              <a:prstGeom prst="can">
                <a:avLst>
                  <a:gd name="adj" fmla="val 83456"/>
                </a:avLst>
              </a:prstGeom>
              <a:gradFill rotWithShape="1">
                <a:gsLst>
                  <a:gs pos="0">
                    <a:srgbClr val="FFFFFF"/>
                  </a:gs>
                  <a:gs pos="50000">
                    <a:srgbClr val="FFCC99"/>
                  </a:gs>
                  <a:gs pos="100000">
                    <a:srgbClr val="FFFFFF"/>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762002" name="AutoShape 146"/>
              <p:cNvSpPr>
                <a:spLocks noChangeArrowheads="1"/>
              </p:cNvSpPr>
              <p:nvPr/>
            </p:nvSpPr>
            <p:spPr bwMode="auto">
              <a:xfrm>
                <a:off x="4603" y="1769"/>
                <a:ext cx="137" cy="227"/>
              </a:xfrm>
              <a:prstGeom prst="can">
                <a:avLst>
                  <a:gd name="adj" fmla="val 41423"/>
                </a:avLst>
              </a:prstGeom>
              <a:solidFill>
                <a:srgbClr val="FFCC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762003" name="Oval 147"/>
              <p:cNvSpPr>
                <a:spLocks noChangeArrowheads="1"/>
              </p:cNvSpPr>
              <p:nvPr/>
            </p:nvSpPr>
            <p:spPr bwMode="auto">
              <a:xfrm>
                <a:off x="4581" y="1632"/>
                <a:ext cx="181" cy="181"/>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762004" name="AutoShape 148"/>
              <p:cNvSpPr>
                <a:spLocks noChangeArrowheads="1"/>
              </p:cNvSpPr>
              <p:nvPr/>
            </p:nvSpPr>
            <p:spPr bwMode="auto">
              <a:xfrm rot="15184030" flipH="1">
                <a:off x="4536" y="1769"/>
                <a:ext cx="68" cy="227"/>
              </a:xfrm>
              <a:prstGeom prst="can">
                <a:avLst>
                  <a:gd name="adj" fmla="val 57415"/>
                </a:avLst>
              </a:prstGeom>
              <a:gradFill rotWithShape="1">
                <a:gsLst>
                  <a:gs pos="0">
                    <a:srgbClr val="FFFFFF"/>
                  </a:gs>
                  <a:gs pos="100000">
                    <a:srgbClr val="FFCC99"/>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grpSp>
      <p:grpSp>
        <p:nvGrpSpPr>
          <p:cNvPr id="762005" name="Group 149"/>
          <p:cNvGrpSpPr>
            <a:grpSpLocks/>
          </p:cNvGrpSpPr>
          <p:nvPr/>
        </p:nvGrpSpPr>
        <p:grpSpPr bwMode="auto">
          <a:xfrm>
            <a:off x="3143547" y="5473481"/>
            <a:ext cx="1784387" cy="741873"/>
            <a:chOff x="2858" y="3793"/>
            <a:chExt cx="1133" cy="471"/>
          </a:xfrm>
        </p:grpSpPr>
        <p:sp>
          <p:nvSpPr>
            <p:cNvPr id="762007" name="Oval 151"/>
            <p:cNvSpPr>
              <a:spLocks noChangeArrowheads="1"/>
            </p:cNvSpPr>
            <p:nvPr/>
          </p:nvSpPr>
          <p:spPr bwMode="auto">
            <a:xfrm>
              <a:off x="2994" y="4083"/>
              <a:ext cx="272" cy="181"/>
            </a:xfrm>
            <a:prstGeom prst="ellipse">
              <a:avLst/>
            </a:prstGeom>
            <a:gradFill rotWithShape="1">
              <a:gsLst>
                <a:gs pos="0">
                  <a:srgbClr val="FF99CC"/>
                </a:gs>
                <a:gs pos="100000">
                  <a:srgbClr val="FF99CC">
                    <a:gamma/>
                    <a:shade val="46275"/>
                    <a:invGamma/>
                  </a:srgbClr>
                </a:gs>
              </a:gsLst>
              <a:lin ang="2700000" scaled="1"/>
            </a:gradFill>
            <a:ln w="9525">
              <a:solidFill>
                <a:schemeClr val="tx1"/>
              </a:solidFill>
              <a:round/>
              <a:headEnd/>
              <a:tailEnd/>
            </a:ln>
            <a:effectLst>
              <a:outerShdw dist="107763" dir="18900000" algn="ctr" rotWithShape="0">
                <a:schemeClr val="bg2">
                  <a:alpha val="50000"/>
                </a:schemeClr>
              </a:outerShdw>
            </a:effectLst>
          </p:spPr>
          <p:txBody>
            <a:bodyPr wrap="none" anchor="ctr"/>
            <a:lstStyle/>
            <a:p>
              <a:endParaRPr lang="en-US" dirty="0"/>
            </a:p>
          </p:txBody>
        </p:sp>
        <p:sp>
          <p:nvSpPr>
            <p:cNvPr id="762008" name="AutoShape 64"/>
            <p:cNvSpPr>
              <a:spLocks noChangeArrowheads="1"/>
            </p:cNvSpPr>
            <p:nvPr/>
          </p:nvSpPr>
          <p:spPr bwMode="auto">
            <a:xfrm>
              <a:off x="2858" y="3793"/>
              <a:ext cx="544" cy="245"/>
            </a:xfrm>
            <a:prstGeom prst="wedgeRoundRectCallout">
              <a:avLst>
                <a:gd name="adj1" fmla="val 3125"/>
                <a:gd name="adj2" fmla="val 120167"/>
                <a:gd name="adj3" fmla="val 16667"/>
              </a:avLst>
            </a:prstGeom>
            <a:solidFill>
              <a:srgbClr val="FF99CC">
                <a:alpha val="75000"/>
              </a:srgbClr>
            </a:solidFill>
            <a:ln w="9525">
              <a:solidFill>
                <a:srgbClr val="204162"/>
              </a:solidFill>
              <a:miter lim="800000"/>
              <a:headEnd/>
              <a:tailEnd/>
            </a:ln>
          </p:spPr>
          <p:txBody>
            <a:bodyPr lIns="0" tIns="0" rIns="0" bIns="0"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lnSpc>
                  <a:spcPct val="80000"/>
                </a:lnSpc>
              </a:pPr>
              <a:r>
                <a:rPr kumimoji="1" lang="en-US" altLang="ja-JP" sz="1000" b="1" dirty="0" smtClean="0">
                  <a:solidFill>
                    <a:srgbClr val="204162"/>
                  </a:solidFill>
                  <a:latin typeface="Tahoma" pitchFamily="34" charset="0"/>
                  <a:ea typeface="ＭＳ Ｐゴシック" pitchFamily="34" charset="-128"/>
                  <a:cs typeface="Arial" charset="0"/>
                </a:rPr>
                <a:t>Completed or ongoing </a:t>
              </a:r>
              <a:r>
                <a:rPr kumimoji="1" lang="en-US" altLang="ja-JP" sz="1000" b="1" dirty="0">
                  <a:solidFill>
                    <a:srgbClr val="204162"/>
                  </a:solidFill>
                  <a:latin typeface="Tahoma" pitchFamily="34" charset="0"/>
                  <a:ea typeface="ＭＳ Ｐゴシック" pitchFamily="34" charset="-128"/>
                  <a:cs typeface="Arial" charset="0"/>
                </a:rPr>
                <a:t>Activities</a:t>
              </a:r>
            </a:p>
          </p:txBody>
        </p:sp>
        <p:sp>
          <p:nvSpPr>
            <p:cNvPr id="762009" name="Oval 153"/>
            <p:cNvSpPr>
              <a:spLocks noChangeArrowheads="1"/>
            </p:cNvSpPr>
            <p:nvPr/>
          </p:nvSpPr>
          <p:spPr bwMode="auto">
            <a:xfrm>
              <a:off x="3583" y="4081"/>
              <a:ext cx="272" cy="181"/>
            </a:xfrm>
            <a:prstGeom prst="ellipse">
              <a:avLst/>
            </a:prstGeom>
            <a:gradFill rotWithShape="1">
              <a:gsLst>
                <a:gs pos="0">
                  <a:srgbClr val="FF99CC"/>
                </a:gs>
                <a:gs pos="100000">
                  <a:srgbClr val="FF99CC">
                    <a:gamma/>
                    <a:shade val="46275"/>
                    <a:invGamma/>
                  </a:srgbClr>
                </a:gs>
              </a:gsLst>
              <a:lin ang="2700000" scaled="1"/>
            </a:gradFill>
            <a:ln w="9525">
              <a:solidFill>
                <a:schemeClr val="tx1"/>
              </a:solidFill>
              <a:prstDash val="dash"/>
              <a:round/>
              <a:headEnd/>
              <a:tailEnd/>
            </a:ln>
            <a:effectLst>
              <a:outerShdw dist="107763" dir="18900000" algn="ctr" rotWithShape="0">
                <a:schemeClr val="bg2">
                  <a:alpha val="50000"/>
                </a:schemeClr>
              </a:outerShdw>
            </a:effectLst>
          </p:spPr>
          <p:txBody>
            <a:bodyPr wrap="none" anchor="ctr"/>
            <a:lstStyle/>
            <a:p>
              <a:endParaRPr lang="en-US" dirty="0"/>
            </a:p>
          </p:txBody>
        </p:sp>
        <p:sp>
          <p:nvSpPr>
            <p:cNvPr id="762010" name="AutoShape 64"/>
            <p:cNvSpPr>
              <a:spLocks noChangeArrowheads="1"/>
            </p:cNvSpPr>
            <p:nvPr/>
          </p:nvSpPr>
          <p:spPr bwMode="auto">
            <a:xfrm>
              <a:off x="3447" y="3793"/>
              <a:ext cx="544" cy="243"/>
            </a:xfrm>
            <a:prstGeom prst="wedgeRoundRectCallout">
              <a:avLst>
                <a:gd name="adj1" fmla="val 3676"/>
                <a:gd name="adj2" fmla="val 110773"/>
                <a:gd name="adj3" fmla="val 16667"/>
              </a:avLst>
            </a:prstGeom>
            <a:solidFill>
              <a:schemeClr val="bg1">
                <a:alpha val="75000"/>
              </a:schemeClr>
            </a:solidFill>
            <a:ln w="9525">
              <a:solidFill>
                <a:srgbClr val="204162"/>
              </a:solidFill>
              <a:prstDash val="dash"/>
              <a:miter lim="800000"/>
              <a:headEnd/>
              <a:tailEnd/>
            </a:ln>
          </p:spPr>
          <p:txBody>
            <a:bodyPr lIns="0" tIns="0" rIns="0" bIns="0"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lnSpc>
                  <a:spcPct val="80000"/>
                </a:lnSpc>
              </a:pPr>
              <a:r>
                <a:rPr kumimoji="1" lang="en-US" altLang="ja-JP" sz="1000" b="1" dirty="0" smtClean="0">
                  <a:solidFill>
                    <a:srgbClr val="204162"/>
                  </a:solidFill>
                  <a:latin typeface="Tahoma" pitchFamily="34" charset="0"/>
                  <a:ea typeface="ＭＳ Ｐゴシック" pitchFamily="34" charset="-128"/>
                  <a:cs typeface="Arial" charset="0"/>
                </a:rPr>
                <a:t>Missing/future</a:t>
              </a:r>
              <a:endParaRPr kumimoji="1" lang="en-US" altLang="ja-JP" sz="1000" b="1" dirty="0">
                <a:solidFill>
                  <a:srgbClr val="204162"/>
                </a:solidFill>
                <a:latin typeface="Tahoma" pitchFamily="34" charset="0"/>
                <a:ea typeface="ＭＳ Ｐゴシック" pitchFamily="34" charset="-128"/>
                <a:cs typeface="Arial" charset="0"/>
              </a:endParaRPr>
            </a:p>
            <a:p>
              <a:pPr algn="ctr">
                <a:lnSpc>
                  <a:spcPct val="80000"/>
                </a:lnSpc>
              </a:pPr>
              <a:r>
                <a:rPr kumimoji="1" lang="en-US" altLang="ja-JP" sz="1000" b="1" dirty="0">
                  <a:solidFill>
                    <a:srgbClr val="204162"/>
                  </a:solidFill>
                  <a:latin typeface="Tahoma" pitchFamily="34" charset="0"/>
                  <a:ea typeface="ＭＳ Ｐゴシック" pitchFamily="34" charset="-128"/>
                  <a:cs typeface="Arial" charset="0"/>
                </a:rPr>
                <a:t>Activities</a:t>
              </a:r>
            </a:p>
          </p:txBody>
        </p:sp>
      </p:grpSp>
      <p:sp>
        <p:nvSpPr>
          <p:cNvPr id="762011" name="Rectangle 155"/>
          <p:cNvSpPr>
            <a:spLocks noChangeArrowheads="1"/>
          </p:cNvSpPr>
          <p:nvPr/>
        </p:nvSpPr>
        <p:spPr bwMode="auto">
          <a:xfrm>
            <a:off x="143319" y="6357118"/>
            <a:ext cx="5000378" cy="14333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718" tIns="45359" rIns="90718" bIns="45359" anchor="ctr"/>
          <a:lstStyle>
            <a:lvl1pPr marL="95250" indent="-95250" defTabSz="922338">
              <a:defRPr>
                <a:solidFill>
                  <a:schemeClr val="tx1"/>
                </a:solidFill>
                <a:latin typeface="Arial" charset="0"/>
              </a:defRPr>
            </a:lvl1pPr>
            <a:lvl2pPr defTabSz="922338">
              <a:defRPr>
                <a:solidFill>
                  <a:schemeClr val="tx1"/>
                </a:solidFill>
                <a:latin typeface="Arial" charset="0"/>
              </a:defRPr>
            </a:lvl2pPr>
            <a:lvl3pPr defTabSz="922338">
              <a:defRPr>
                <a:solidFill>
                  <a:schemeClr val="tx1"/>
                </a:solidFill>
                <a:latin typeface="Arial" charset="0"/>
              </a:defRPr>
            </a:lvl3pPr>
            <a:lvl4pPr defTabSz="922338">
              <a:defRPr>
                <a:solidFill>
                  <a:schemeClr val="tx1"/>
                </a:solidFill>
                <a:latin typeface="Arial" charset="0"/>
              </a:defRPr>
            </a:lvl4pPr>
            <a:lvl5pPr defTabSz="922338">
              <a:defRPr>
                <a:solidFill>
                  <a:schemeClr val="tx1"/>
                </a:solidFill>
                <a:latin typeface="Arial" charset="0"/>
              </a:defRPr>
            </a:lvl5pPr>
            <a:lvl6pPr defTabSz="922338" fontAlgn="base">
              <a:spcBef>
                <a:spcPct val="0"/>
              </a:spcBef>
              <a:spcAft>
                <a:spcPct val="0"/>
              </a:spcAft>
              <a:defRPr>
                <a:solidFill>
                  <a:schemeClr val="tx1"/>
                </a:solidFill>
                <a:latin typeface="Arial" charset="0"/>
              </a:defRPr>
            </a:lvl6pPr>
            <a:lvl7pPr defTabSz="922338" fontAlgn="base">
              <a:spcBef>
                <a:spcPct val="0"/>
              </a:spcBef>
              <a:spcAft>
                <a:spcPct val="0"/>
              </a:spcAft>
              <a:defRPr>
                <a:solidFill>
                  <a:schemeClr val="tx1"/>
                </a:solidFill>
                <a:latin typeface="Arial" charset="0"/>
              </a:defRPr>
            </a:lvl7pPr>
            <a:lvl8pPr defTabSz="922338" fontAlgn="base">
              <a:spcBef>
                <a:spcPct val="0"/>
              </a:spcBef>
              <a:spcAft>
                <a:spcPct val="0"/>
              </a:spcAft>
              <a:defRPr>
                <a:solidFill>
                  <a:schemeClr val="tx1"/>
                </a:solidFill>
                <a:latin typeface="Arial" charset="0"/>
              </a:defRPr>
            </a:lvl8pPr>
            <a:lvl9pPr defTabSz="922338" fontAlgn="base">
              <a:spcBef>
                <a:spcPct val="0"/>
              </a:spcBef>
              <a:spcAft>
                <a:spcPct val="0"/>
              </a:spcAft>
              <a:defRPr>
                <a:solidFill>
                  <a:schemeClr val="tx1"/>
                </a:solidFill>
                <a:latin typeface="Arial" charset="0"/>
              </a:defRPr>
            </a:lvl9pPr>
          </a:lstStyle>
          <a:p>
            <a:r>
              <a:rPr lang="en-US" altLang="ja-JP" sz="1000" b="1" dirty="0">
                <a:solidFill>
                  <a:srgbClr val="204162"/>
                </a:solidFill>
                <a:latin typeface="Tahoma" pitchFamily="34" charset="0"/>
                <a:ea typeface="ＭＳ Ｐゴシック" pitchFamily="34" charset="-128"/>
                <a:cs typeface="Arial" charset="0"/>
              </a:rPr>
              <a:t>* The 1</a:t>
            </a:r>
            <a:r>
              <a:rPr lang="en-US" altLang="ja-JP" sz="1000" b="1" baseline="30000" dirty="0">
                <a:solidFill>
                  <a:srgbClr val="204162"/>
                </a:solidFill>
                <a:latin typeface="Tahoma" pitchFamily="34" charset="0"/>
                <a:ea typeface="ＭＳ Ｐゴシック" pitchFamily="34" charset="-128"/>
                <a:cs typeface="Arial" charset="0"/>
              </a:rPr>
              <a:t>st</a:t>
            </a:r>
            <a:r>
              <a:rPr lang="en-US" altLang="ja-JP" sz="1000" b="1" dirty="0">
                <a:solidFill>
                  <a:srgbClr val="204162"/>
                </a:solidFill>
                <a:latin typeface="Tahoma" pitchFamily="34" charset="0"/>
                <a:ea typeface="ＭＳ Ｐゴシック" pitchFamily="34" charset="-128"/>
                <a:cs typeface="Arial" charset="0"/>
              </a:rPr>
              <a:t> Tranche Irrigation Infrastructure Investment Program</a:t>
            </a:r>
            <a:endParaRPr lang="en-US" altLang="en-US" sz="1000" b="1" dirty="0">
              <a:solidFill>
                <a:srgbClr val="204162"/>
              </a:solidFill>
              <a:latin typeface="Tahoma" pitchFamily="34" charset="0"/>
              <a:ea typeface="ＭＳ Ｐゴシック" pitchFamily="34" charset="-128"/>
              <a:cs typeface="Arial" charset="0"/>
            </a:endParaRPr>
          </a:p>
        </p:txBody>
      </p:sp>
      <p:sp>
        <p:nvSpPr>
          <p:cNvPr id="762012" name="AutoShape 156"/>
          <p:cNvSpPr>
            <a:spLocks/>
          </p:cNvSpPr>
          <p:nvPr/>
        </p:nvSpPr>
        <p:spPr bwMode="auto">
          <a:xfrm>
            <a:off x="6786342" y="5334876"/>
            <a:ext cx="2143469" cy="522934"/>
          </a:xfrm>
          <a:prstGeom prst="borderCallout3">
            <a:avLst>
              <a:gd name="adj1" fmla="val 8134"/>
              <a:gd name="adj2" fmla="val 103528"/>
              <a:gd name="adj3" fmla="val 8134"/>
              <a:gd name="adj4" fmla="val 106685"/>
              <a:gd name="adj5" fmla="val -118977"/>
              <a:gd name="adj6" fmla="val 106685"/>
              <a:gd name="adj7" fmla="val -246685"/>
              <a:gd name="adj8" fmla="val 63407"/>
            </a:avLst>
          </a:prstGeom>
          <a:solidFill>
            <a:srgbClr val="66FFCC">
              <a:alpha val="50000"/>
            </a:srgbClr>
          </a:solidFill>
          <a:ln w="28575">
            <a:solidFill>
              <a:srgbClr val="66FFCC"/>
            </a:solidFill>
            <a:prstDash val="dash"/>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718" tIns="45359" rIns="90718" bIns="45359" anchor="ctr"/>
          <a:lstStyle>
            <a:lvl1pPr defTabSz="922338">
              <a:defRPr>
                <a:solidFill>
                  <a:schemeClr val="tx1"/>
                </a:solidFill>
                <a:latin typeface="Arial" charset="0"/>
              </a:defRPr>
            </a:lvl1pPr>
            <a:lvl2pPr defTabSz="922338">
              <a:defRPr>
                <a:solidFill>
                  <a:schemeClr val="tx1"/>
                </a:solidFill>
                <a:latin typeface="Arial" charset="0"/>
              </a:defRPr>
            </a:lvl2pPr>
            <a:lvl3pPr defTabSz="922338">
              <a:defRPr>
                <a:solidFill>
                  <a:schemeClr val="tx1"/>
                </a:solidFill>
                <a:latin typeface="Arial" charset="0"/>
              </a:defRPr>
            </a:lvl3pPr>
            <a:lvl4pPr defTabSz="922338">
              <a:defRPr>
                <a:solidFill>
                  <a:schemeClr val="tx1"/>
                </a:solidFill>
                <a:latin typeface="Arial" charset="0"/>
              </a:defRPr>
            </a:lvl4pPr>
            <a:lvl5pPr defTabSz="922338">
              <a:defRPr>
                <a:solidFill>
                  <a:schemeClr val="tx1"/>
                </a:solidFill>
                <a:latin typeface="Arial" charset="0"/>
              </a:defRPr>
            </a:lvl5pPr>
            <a:lvl6pPr defTabSz="922338" fontAlgn="base">
              <a:spcBef>
                <a:spcPct val="0"/>
              </a:spcBef>
              <a:spcAft>
                <a:spcPct val="0"/>
              </a:spcAft>
              <a:defRPr>
                <a:solidFill>
                  <a:schemeClr val="tx1"/>
                </a:solidFill>
                <a:latin typeface="Arial" charset="0"/>
              </a:defRPr>
            </a:lvl6pPr>
            <a:lvl7pPr defTabSz="922338" fontAlgn="base">
              <a:spcBef>
                <a:spcPct val="0"/>
              </a:spcBef>
              <a:spcAft>
                <a:spcPct val="0"/>
              </a:spcAft>
              <a:defRPr>
                <a:solidFill>
                  <a:schemeClr val="tx1"/>
                </a:solidFill>
                <a:latin typeface="Arial" charset="0"/>
              </a:defRPr>
            </a:lvl7pPr>
            <a:lvl8pPr defTabSz="922338" fontAlgn="base">
              <a:spcBef>
                <a:spcPct val="0"/>
              </a:spcBef>
              <a:spcAft>
                <a:spcPct val="0"/>
              </a:spcAft>
              <a:defRPr>
                <a:solidFill>
                  <a:schemeClr val="tx1"/>
                </a:solidFill>
                <a:latin typeface="Arial" charset="0"/>
              </a:defRPr>
            </a:lvl8pPr>
            <a:lvl9pPr defTabSz="922338" fontAlgn="base">
              <a:spcBef>
                <a:spcPct val="0"/>
              </a:spcBef>
              <a:spcAft>
                <a:spcPct val="0"/>
              </a:spcAft>
              <a:defRPr>
                <a:solidFill>
                  <a:schemeClr val="tx1"/>
                </a:solidFill>
                <a:latin typeface="Arial" charset="0"/>
              </a:defRPr>
            </a:lvl9pPr>
          </a:lstStyle>
          <a:p>
            <a:pPr>
              <a:lnSpc>
                <a:spcPct val="80000"/>
              </a:lnSpc>
            </a:pPr>
            <a:r>
              <a:rPr lang="en-US" altLang="ja-JP" sz="1000" b="1" dirty="0">
                <a:solidFill>
                  <a:srgbClr val="204162"/>
                </a:solidFill>
                <a:latin typeface="Tahoma" pitchFamily="34" charset="0"/>
                <a:ea typeface="ＭＳ Ｐゴシック" pitchFamily="34" charset="-128"/>
                <a:cs typeface="Arial" charset="0"/>
              </a:rPr>
              <a:t>The</a:t>
            </a:r>
            <a:r>
              <a:rPr lang="en-US" altLang="en-US" sz="1000" b="1" dirty="0">
                <a:solidFill>
                  <a:srgbClr val="204162"/>
                </a:solidFill>
                <a:latin typeface="Tahoma" pitchFamily="34" charset="0"/>
                <a:ea typeface="ＭＳ Ｐゴシック" pitchFamily="34" charset="-128"/>
                <a:cs typeface="Arial" charset="0"/>
              </a:rPr>
              <a:t> second IWRM spiral </a:t>
            </a:r>
            <a:r>
              <a:rPr lang="en-US" altLang="ja-JP" sz="1000" b="1" dirty="0">
                <a:solidFill>
                  <a:srgbClr val="204162"/>
                </a:solidFill>
                <a:latin typeface="Tahoma" pitchFamily="34" charset="0"/>
                <a:ea typeface="ＭＳ Ｐゴシック" pitchFamily="34" charset="-128"/>
                <a:cs typeface="Arial" charset="0"/>
              </a:rPr>
              <a:t>was aborted due to </a:t>
            </a:r>
            <a:r>
              <a:rPr lang="en-US" altLang="en-US" sz="1000" b="1" dirty="0">
                <a:solidFill>
                  <a:srgbClr val="204162"/>
                </a:solidFill>
                <a:latin typeface="Tahoma" pitchFamily="34" charset="0"/>
                <a:ea typeface="ＭＳ Ｐゴシック" pitchFamily="34" charset="-128"/>
                <a:cs typeface="Arial" charset="0"/>
              </a:rPr>
              <a:t>the withdrawal of the World Bank support </a:t>
            </a:r>
          </a:p>
        </p:txBody>
      </p:sp>
      <p:sp>
        <p:nvSpPr>
          <p:cNvPr id="2" name="TextBox 1"/>
          <p:cNvSpPr txBox="1"/>
          <p:nvPr/>
        </p:nvSpPr>
        <p:spPr>
          <a:xfrm>
            <a:off x="1286713" y="232012"/>
            <a:ext cx="6644597" cy="954107"/>
          </a:xfrm>
          <a:prstGeom prst="rect">
            <a:avLst/>
          </a:prstGeom>
          <a:noFill/>
        </p:spPr>
        <p:txBody>
          <a:bodyPr wrap="square" rtlCol="0">
            <a:spAutoFit/>
          </a:bodyPr>
          <a:lstStyle/>
          <a:p>
            <a:pPr algn="ctr"/>
            <a:r>
              <a:rPr lang="en-US" sz="2800" dirty="0" smtClean="0">
                <a:solidFill>
                  <a:srgbClr val="FF0000"/>
                </a:solidFill>
              </a:rPr>
              <a:t>IWRM Progress in Baitarani river basin</a:t>
            </a:r>
            <a:endParaRPr lang="en-US" sz="2800" dirty="0">
              <a:solidFill>
                <a:srgbClr val="FF0000"/>
              </a:solidFill>
            </a:endParaRPr>
          </a:p>
        </p:txBody>
      </p:sp>
    </p:spTree>
    <p:extLst>
      <p:ext uri="{BB962C8B-B14F-4D97-AF65-F5344CB8AC3E}">
        <p14:creationId xmlns:p14="http://schemas.microsoft.com/office/powerpoint/2010/main" val="18846426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2_デザインの設定">
  <a:themeElements>
    <a:clrScheme name="1_デザインの設定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デザインの設定">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22338" rtl="0" eaLnBrk="1" fontAlgn="base" latinLnBrk="0" hangingPunct="1">
          <a:lnSpc>
            <a:spcPct val="100000"/>
          </a:lnSpc>
          <a:spcBef>
            <a:spcPct val="0"/>
          </a:spcBef>
          <a:spcAft>
            <a:spcPct val="0"/>
          </a:spcAft>
          <a:buClrTx/>
          <a:buSzTx/>
          <a:buFontTx/>
          <a:buNone/>
          <a:tabLst/>
          <a:defRPr kumimoji="1" lang="ja-JP" sz="1800" b="0" i="0" u="none" strike="noStrike" cap="none" normalizeH="0" baseline="0" smtClean="0">
            <a:ln>
              <a:noFill/>
            </a:ln>
            <a:solidFill>
              <a:schemeClr val="tx1"/>
            </a:solidFill>
            <a:effectLst/>
            <a:latin typeface="Arial" charset="0"/>
            <a:ea typeface="HGP明朝E" pitchFamily="18"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22338" rtl="0" eaLnBrk="1" fontAlgn="base" latinLnBrk="0" hangingPunct="1">
          <a:lnSpc>
            <a:spcPct val="100000"/>
          </a:lnSpc>
          <a:spcBef>
            <a:spcPct val="0"/>
          </a:spcBef>
          <a:spcAft>
            <a:spcPct val="0"/>
          </a:spcAft>
          <a:buClrTx/>
          <a:buSzTx/>
          <a:buFontTx/>
          <a:buNone/>
          <a:tabLst/>
          <a:defRPr kumimoji="1" lang="ja-JP" sz="1800" b="0" i="0" u="none" strike="noStrike" cap="none" normalizeH="0" baseline="0" smtClean="0">
            <a:ln>
              <a:noFill/>
            </a:ln>
            <a:solidFill>
              <a:schemeClr val="tx1"/>
            </a:solidFill>
            <a:effectLst/>
            <a:latin typeface="Arial" charset="0"/>
            <a:ea typeface="HGP明朝E" pitchFamily="18" charset="-128"/>
          </a:defRPr>
        </a:defPPr>
      </a:lstStyle>
    </a:lnDef>
  </a:objectDefaults>
  <a:extraClrSchemeLst>
    <a:extraClrScheme>
      <a:clrScheme name="1_デザインの設定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デザインの設定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デザインの設定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デザインの設定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デザインの設定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デザインの設定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デザインの設定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デザインの設定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デザインの設定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デザインの設定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デザインの設定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デザインの設定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36861</TotalTime>
  <Words>1022</Words>
  <Application>Microsoft Office PowerPoint</Application>
  <PresentationFormat>On-screen Show (4:3)</PresentationFormat>
  <Paragraphs>180</Paragraphs>
  <Slides>13</Slides>
  <Notes>13</Notes>
  <HiddenSlides>0</HiddenSlides>
  <MMClips>0</MMClips>
  <ScaleCrop>false</ScaleCrop>
  <HeadingPairs>
    <vt:vector size="4" baseType="variant">
      <vt:variant>
        <vt:lpstr>Theme</vt:lpstr>
      </vt:variant>
      <vt:variant>
        <vt:i4>2</vt:i4>
      </vt:variant>
      <vt:variant>
        <vt:lpstr>Slide Titles</vt:lpstr>
      </vt:variant>
      <vt:variant>
        <vt:i4>13</vt:i4>
      </vt:variant>
    </vt:vector>
  </HeadingPairs>
  <TitlesOfParts>
    <vt:vector size="15" baseType="lpstr">
      <vt:lpstr>Concourse</vt:lpstr>
      <vt:lpstr>2_デザインの設定</vt:lpstr>
      <vt:lpstr>ADB support to IWRM  Core concepts and Initiatives in India Odisha and Karnataka</vt:lpstr>
      <vt:lpstr>Outline of the presentation</vt:lpstr>
      <vt:lpstr>What is IWRM?</vt:lpstr>
      <vt:lpstr>PowerPoint Presentation</vt:lpstr>
      <vt:lpstr>National Workshop on IWRM - Delhi     -Odisha integrated irrigated agriculture and water management investment program – Baitarani River Basin </vt:lpstr>
      <vt:lpstr>OIIA&amp;WMIP Facts sheet</vt:lpstr>
      <vt:lpstr>PowerPoint Presentation</vt:lpstr>
      <vt:lpstr>PowerPoint Presentation</vt:lpstr>
      <vt:lpstr>PowerPoint Presentation</vt:lpstr>
      <vt:lpstr>Odisha institutional road map towards IWRM 2008-2018</vt:lpstr>
      <vt:lpstr>IWRM Road map –results so far</vt:lpstr>
      <vt:lpstr>Some lessons learned </vt:lpstr>
      <vt:lpstr>Thanks for your attention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REFORMING IRRIGATION WATER MANAGEMENT SECTOR</dc:title>
  <dc:creator>ASDhingra</dc:creator>
  <cp:lastModifiedBy>Arnaud Cauchois</cp:lastModifiedBy>
  <cp:revision>749</cp:revision>
  <cp:lastPrinted>2014-10-15T07:27:24Z</cp:lastPrinted>
  <dcterms:created xsi:type="dcterms:W3CDTF">2012-10-26T08:30:51Z</dcterms:created>
  <dcterms:modified xsi:type="dcterms:W3CDTF">2015-02-02T07:46:53Z</dcterms:modified>
</cp:coreProperties>
</file>